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762" r:id="rId5"/>
  </p:sldMasterIdLst>
  <p:notesMasterIdLst>
    <p:notesMasterId r:id="rId9"/>
  </p:notesMasterIdLst>
  <p:handoutMasterIdLst>
    <p:handoutMasterId r:id="rId10"/>
  </p:handoutMasterIdLst>
  <p:sldIdLst>
    <p:sldId id="279" r:id="rId6"/>
    <p:sldId id="417" r:id="rId7"/>
    <p:sldId id="418"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3" orient="horz" pos="209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ana van den Berg" initials="DvdB" lastIdx="32" clrIdx="0">
    <p:extLst>
      <p:ext uri="{19B8F6BF-5375-455C-9EA6-DF929625EA0E}">
        <p15:presenceInfo xmlns:p15="http://schemas.microsoft.com/office/powerpoint/2012/main" userId="S::diana@pptsolutions.nl::23f41a6e-e258-490e-836a-3bfeb97dfcde" providerId="AD"/>
      </p:ext>
    </p:extLst>
  </p:cmAuthor>
  <p:cmAuthor id="2" name="Marlies Bredie" initials="MB" lastIdx="27" clrIdx="1">
    <p:extLst>
      <p:ext uri="{19B8F6BF-5375-455C-9EA6-DF929625EA0E}">
        <p15:presenceInfo xmlns:p15="http://schemas.microsoft.com/office/powerpoint/2012/main" userId="S::marlies@pptsolutions.nl::f210dbe7-1aa1-4d9f-a0f7-395e4e5eb9e3" providerId="AD"/>
      </p:ext>
    </p:extLst>
  </p:cmAuthor>
  <p:cmAuthor id="3" name="Daniël Stals" initials="DS" lastIdx="1" clrIdx="2">
    <p:extLst>
      <p:ext uri="{19B8F6BF-5375-455C-9EA6-DF929625EA0E}">
        <p15:presenceInfo xmlns:p15="http://schemas.microsoft.com/office/powerpoint/2012/main" userId="S::daniel@slidebuilder.com::7fbd95c0-914a-4e40-ab72-bf8a89aaf74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9153"/>
    <a:srgbClr val="FFE4C8"/>
    <a:srgbClr val="B9FFDB"/>
    <a:srgbClr val="C1E6FF"/>
    <a:srgbClr val="D5ECDD"/>
    <a:srgbClr val="D1E4F2"/>
    <a:srgbClr val="FDF8DA"/>
    <a:srgbClr val="FCE4D4"/>
    <a:srgbClr val="FAD6D8"/>
    <a:srgbClr val="E5D4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E09FB3-5DF0-4A09-9C7D-B74827C481D1}" v="25" dt="2025-09-10T09:47:39.665"/>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46" autoAdjust="0"/>
    <p:restoredTop sz="96110"/>
  </p:normalViewPr>
  <p:slideViewPr>
    <p:cSldViewPr snapToGrid="0">
      <p:cViewPr varScale="1">
        <p:scale>
          <a:sx n="103" d="100"/>
          <a:sy n="103" d="100"/>
        </p:scale>
        <p:origin x="156" y="480"/>
      </p:cViewPr>
      <p:guideLst>
        <p:guide pos="3840"/>
        <p:guide orient="horz" pos="2092"/>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0" d="100"/>
          <a:sy n="80" d="100"/>
        </p:scale>
        <p:origin x="294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ma de Boer" userId="c86b55f6-b756-469b-b115-60f400c0489e" providerId="ADAL" clId="{0A4EE312-EC3B-4C88-AEE3-825DBD0C2EDF}"/>
    <pc:docChg chg="undo custSel addSld modSld">
      <pc:chgData name="Helma de Boer" userId="c86b55f6-b756-469b-b115-60f400c0489e" providerId="ADAL" clId="{0A4EE312-EC3B-4C88-AEE3-825DBD0C2EDF}" dt="2025-07-24T13:52:30.466" v="2214" actId="121"/>
      <pc:docMkLst>
        <pc:docMk/>
      </pc:docMkLst>
      <pc:sldChg chg="addSp modSp mod">
        <pc:chgData name="Helma de Boer" userId="c86b55f6-b756-469b-b115-60f400c0489e" providerId="ADAL" clId="{0A4EE312-EC3B-4C88-AEE3-825DBD0C2EDF}" dt="2025-07-24T13:50:35.698" v="2095" actId="20577"/>
        <pc:sldMkLst>
          <pc:docMk/>
          <pc:sldMk cId="3314172542" sldId="279"/>
        </pc:sldMkLst>
      </pc:sldChg>
      <pc:sldChg chg="modSp mod">
        <pc:chgData name="Helma de Boer" userId="c86b55f6-b756-469b-b115-60f400c0489e" providerId="ADAL" clId="{0A4EE312-EC3B-4C88-AEE3-825DBD0C2EDF}" dt="2025-07-24T13:52:30.466" v="2214" actId="121"/>
        <pc:sldMkLst>
          <pc:docMk/>
          <pc:sldMk cId="404136066" sldId="417"/>
        </pc:sldMkLst>
      </pc:sldChg>
      <pc:sldChg chg="addSp delSp modSp new mod">
        <pc:chgData name="Helma de Boer" userId="c86b55f6-b756-469b-b115-60f400c0489e" providerId="ADAL" clId="{0A4EE312-EC3B-4C88-AEE3-825DBD0C2EDF}" dt="2025-07-24T13:48:21.704" v="2053" actId="20577"/>
        <pc:sldMkLst>
          <pc:docMk/>
          <pc:sldMk cId="4156255450" sldId="418"/>
        </pc:sldMkLst>
      </pc:sldChg>
    </pc:docChg>
  </pc:docChgLst>
  <pc:docChgLst>
    <pc:chgData name="Helma de Boer" userId="c86b55f6-b756-469b-b115-60f400c0489e" providerId="ADAL" clId="{A6C095F6-A294-45CC-8E65-F93FDB536661}"/>
    <pc:docChg chg="custSel modSld">
      <pc:chgData name="Helma de Boer" userId="c86b55f6-b756-469b-b115-60f400c0489e" providerId="ADAL" clId="{A6C095F6-A294-45CC-8E65-F93FDB536661}" dt="2025-09-10T09:52:58.166" v="52" actId="1076"/>
      <pc:docMkLst>
        <pc:docMk/>
      </pc:docMkLst>
      <pc:sldChg chg="addSp modSp mod">
        <pc:chgData name="Helma de Boer" userId="c86b55f6-b756-469b-b115-60f400c0489e" providerId="ADAL" clId="{A6C095F6-A294-45CC-8E65-F93FDB536661}" dt="2025-09-10T09:52:58.166" v="52" actId="1076"/>
        <pc:sldMkLst>
          <pc:docMk/>
          <pc:sldMk cId="3314172542" sldId="279"/>
        </pc:sldMkLst>
        <pc:spChg chg="mod">
          <ac:chgData name="Helma de Boer" userId="c86b55f6-b756-469b-b115-60f400c0489e" providerId="ADAL" clId="{A6C095F6-A294-45CC-8E65-F93FDB536661}" dt="2025-09-10T09:46:49.144" v="7" actId="790"/>
          <ac:spMkLst>
            <pc:docMk/>
            <pc:sldMk cId="3314172542" sldId="279"/>
            <ac:spMk id="33" creationId="{7974A923-E80D-C7B5-49A1-787FAC396494}"/>
          </ac:spMkLst>
        </pc:spChg>
        <pc:spChg chg="mod">
          <ac:chgData name="Helma de Boer" userId="c86b55f6-b756-469b-b115-60f400c0489e" providerId="ADAL" clId="{A6C095F6-A294-45CC-8E65-F93FDB536661}" dt="2025-09-10T09:46:16.144" v="6" actId="20577"/>
          <ac:spMkLst>
            <pc:docMk/>
            <pc:sldMk cId="3314172542" sldId="279"/>
            <ac:spMk id="36" creationId="{E8AE790A-C673-5409-1F82-911FB6274AE2}"/>
          </ac:spMkLst>
        </pc:spChg>
        <pc:spChg chg="add mod">
          <ac:chgData name="Helma de Boer" userId="c86b55f6-b756-469b-b115-60f400c0489e" providerId="ADAL" clId="{A6C095F6-A294-45CC-8E65-F93FDB536661}" dt="2025-09-10T09:52:58.166" v="52" actId="1076"/>
          <ac:spMkLst>
            <pc:docMk/>
            <pc:sldMk cId="3314172542" sldId="279"/>
            <ac:spMk id="54" creationId="{370EBDF0-C292-411B-C13A-F13CC478C87A}"/>
          </ac:spMkLst>
        </pc:spChg>
        <pc:spChg chg="mod">
          <ac:chgData name="Helma de Boer" userId="c86b55f6-b756-469b-b115-60f400c0489e" providerId="ADAL" clId="{A6C095F6-A294-45CC-8E65-F93FDB536661}" dt="2025-09-10T09:49:52.944" v="43" actId="1076"/>
          <ac:spMkLst>
            <pc:docMk/>
            <pc:sldMk cId="3314172542" sldId="279"/>
            <ac:spMk id="57" creationId="{7097D304-9B34-E475-9358-4C3B00248976}"/>
          </ac:spMkLst>
        </pc:spChg>
        <pc:picChg chg="mod">
          <ac:chgData name="Helma de Boer" userId="c86b55f6-b756-469b-b115-60f400c0489e" providerId="ADAL" clId="{A6C095F6-A294-45CC-8E65-F93FDB536661}" dt="2025-09-10T09:49:46.313" v="42" actId="1076"/>
          <ac:picMkLst>
            <pc:docMk/>
            <pc:sldMk cId="3314172542" sldId="279"/>
            <ac:picMk id="55" creationId="{465EE335-FFEB-51D9-6AC9-7C9ED1C48E1F}"/>
          </ac:picMkLst>
        </pc:picChg>
      </pc:sldChg>
      <pc:sldChg chg="modSp mod">
        <pc:chgData name="Helma de Boer" userId="c86b55f6-b756-469b-b115-60f400c0489e" providerId="ADAL" clId="{A6C095F6-A294-45CC-8E65-F93FDB536661}" dt="2025-09-10T09:49:25.529" v="41" actId="20577"/>
        <pc:sldMkLst>
          <pc:docMk/>
          <pc:sldMk cId="4156255450" sldId="418"/>
        </pc:sldMkLst>
        <pc:graphicFrameChg chg="mod modGraphic">
          <ac:chgData name="Helma de Boer" userId="c86b55f6-b756-469b-b115-60f400c0489e" providerId="ADAL" clId="{A6C095F6-A294-45CC-8E65-F93FDB536661}" dt="2025-09-10T09:49:25.529" v="41" actId="20577"/>
          <ac:graphicFrameMkLst>
            <pc:docMk/>
            <pc:sldMk cId="4156255450" sldId="418"/>
            <ac:graphicFrameMk id="4" creationId="{52BF1CB0-6511-17ED-9984-47F109CE32F6}"/>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6682D7B-E977-D2B3-52AE-81B99D59B46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a:extLst>
              <a:ext uri="{FF2B5EF4-FFF2-40B4-BE49-F238E27FC236}">
                <a16:creationId xmlns:a16="http://schemas.microsoft.com/office/drawing/2014/main" id="{B8CB1A5D-217A-BD6B-BE79-B5803F5CC0D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09DBE62-0621-40F8-AD4B-A851F57CE9B8}" type="datetimeFigureOut">
              <a:rPr lang="nl-NL" smtClean="0"/>
              <a:t>10-9-2025</a:t>
            </a:fld>
            <a:endParaRPr lang="nl-NL" dirty="0"/>
          </a:p>
        </p:txBody>
      </p:sp>
      <p:sp>
        <p:nvSpPr>
          <p:cNvPr id="4" name="Tijdelijke aanduiding voor voettekst 3">
            <a:extLst>
              <a:ext uri="{FF2B5EF4-FFF2-40B4-BE49-F238E27FC236}">
                <a16:creationId xmlns:a16="http://schemas.microsoft.com/office/drawing/2014/main" id="{64F7D2B9-83A9-5F50-E05C-1C6BC228B05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a:extLst>
              <a:ext uri="{FF2B5EF4-FFF2-40B4-BE49-F238E27FC236}">
                <a16:creationId xmlns:a16="http://schemas.microsoft.com/office/drawing/2014/main" id="{2C4EED98-30D5-911C-8F35-B346B9B6D9D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6F30C33-FC72-4337-88DA-960C578D23EA}" type="slidenum">
              <a:rPr lang="nl-NL" smtClean="0"/>
              <a:t>‹nr.›</a:t>
            </a:fld>
            <a:endParaRPr lang="nl-NL" dirty="0"/>
          </a:p>
        </p:txBody>
      </p:sp>
    </p:spTree>
    <p:extLst>
      <p:ext uri="{BB962C8B-B14F-4D97-AF65-F5344CB8AC3E}">
        <p14:creationId xmlns:p14="http://schemas.microsoft.com/office/powerpoint/2010/main" val="33699389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790A07-196B-4F4B-8E8C-301FB387CBE5}" type="datetimeFigureOut">
              <a:rPr lang="nl-NL" smtClean="0"/>
              <a:t>10-9-2025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C176B4-2F3E-4542-A88B-B482618D0CAA}" type="slidenum">
              <a:rPr lang="nl-NL" smtClean="0"/>
              <a:t>‹nr.›</a:t>
            </a:fld>
            <a:endParaRPr lang="nl-NL" dirty="0"/>
          </a:p>
        </p:txBody>
      </p:sp>
    </p:spTree>
    <p:extLst>
      <p:ext uri="{BB962C8B-B14F-4D97-AF65-F5344CB8AC3E}">
        <p14:creationId xmlns:p14="http://schemas.microsoft.com/office/powerpoint/2010/main" val="4017792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C176B4-2F3E-4542-A88B-B482618D0CAA}" type="slidenum">
              <a:rPr kumimoji="0" lang="nl-NL" sz="1200" b="0" i="0" u="none" strike="noStrike" kern="1200" cap="none" spc="0" normalizeH="0" baseline="0" noProof="0" smtClean="0">
                <a:ln>
                  <a:noFill/>
                </a:ln>
                <a:solidFill>
                  <a:prstClr val="black"/>
                </a:solidFill>
                <a:effectLst/>
                <a:uLnTx/>
                <a:uFillTx/>
                <a:latin typeface="Aptos"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nl-NL" sz="1200" b="0" i="0" u="none" strike="noStrike" kern="1200" cap="none" spc="0" normalizeH="0" baseline="0" noProof="0" dirty="0">
              <a:ln>
                <a:noFill/>
              </a:ln>
              <a:solidFill>
                <a:prstClr val="black"/>
              </a:solidFill>
              <a:effectLst/>
              <a:uLnTx/>
              <a:uFillTx/>
              <a:latin typeface="Aptos" panose="020F0502020204030204"/>
              <a:ea typeface="+mn-ea"/>
              <a:cs typeface="+mn-cs"/>
            </a:endParaRPr>
          </a:p>
        </p:txBody>
      </p:sp>
    </p:spTree>
    <p:extLst>
      <p:ext uri="{BB962C8B-B14F-4D97-AF65-F5344CB8AC3E}">
        <p14:creationId xmlns:p14="http://schemas.microsoft.com/office/powerpoint/2010/main" val="468175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2AD95-E42F-BD6C-0FED-A7E361958D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CB09D1-1CD2-BF9D-BCC1-07F6501B47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0E7354-8D33-84CA-153A-5BB3A98FE6E3}"/>
              </a:ext>
            </a:extLst>
          </p:cNvPr>
          <p:cNvSpPr>
            <a:spLocks noGrp="1"/>
          </p:cNvSpPr>
          <p:nvPr>
            <p:ph type="body" idx="1"/>
          </p:nvPr>
        </p:nvSpPr>
        <p:spPr/>
        <p:txBody>
          <a:bodyPr/>
          <a:lstStyle/>
          <a:p>
            <a:endParaRPr lang="nl-NL" dirty="0"/>
          </a:p>
        </p:txBody>
      </p:sp>
      <p:sp>
        <p:nvSpPr>
          <p:cNvPr id="4" name="Slide Number Placeholder 3">
            <a:extLst>
              <a:ext uri="{FF2B5EF4-FFF2-40B4-BE49-F238E27FC236}">
                <a16:creationId xmlns:a16="http://schemas.microsoft.com/office/drawing/2014/main" id="{A3C83051-92C4-BED7-1F38-6553C26BA94C}"/>
              </a:ext>
            </a:extLst>
          </p:cNvPr>
          <p:cNvSpPr>
            <a:spLocks noGrp="1"/>
          </p:cNvSpPr>
          <p:nvPr>
            <p:ph type="sldNum" sz="quarter" idx="5"/>
          </p:nvPr>
        </p:nvSpPr>
        <p:spPr/>
        <p:txBody>
          <a:bodyPr/>
          <a:lstStyle/>
          <a:p>
            <a:fld id="{4D765E5C-EABA-794D-8D3E-AE0BF815FF18}" type="slidenum">
              <a:t>2</a:t>
            </a:fld>
            <a:endParaRPr lang="nl-NL" dirty="0"/>
          </a:p>
        </p:txBody>
      </p:sp>
    </p:spTree>
    <p:extLst>
      <p:ext uri="{BB962C8B-B14F-4D97-AF65-F5344CB8AC3E}">
        <p14:creationId xmlns:p14="http://schemas.microsoft.com/office/powerpoint/2010/main" val="11969234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angepaste indeling - ZI">
    <p:bg>
      <p:bgPr>
        <a:solidFill>
          <a:schemeClr val="bg1"/>
        </a:solidFill>
        <a:effectLst/>
      </p:bgPr>
    </p:bg>
    <p:spTree>
      <p:nvGrpSpPr>
        <p:cNvPr id="1" name=""/>
        <p:cNvGrpSpPr/>
        <p:nvPr/>
      </p:nvGrpSpPr>
      <p:grpSpPr>
        <a:xfrm>
          <a:off x="0" y="0"/>
          <a:ext cx="0" cy="0"/>
          <a:chOff x="0" y="0"/>
          <a:chExt cx="0" cy="0"/>
        </a:xfrm>
      </p:grpSpPr>
      <p:sp>
        <p:nvSpPr>
          <p:cNvPr id="6" name="Tijdelijke aanduiding voor titel 1">
            <a:extLst>
              <a:ext uri="{FF2B5EF4-FFF2-40B4-BE49-F238E27FC236}">
                <a16:creationId xmlns:a16="http://schemas.microsoft.com/office/drawing/2014/main" id="{809A55DC-AA1C-3E07-8B14-81A5F5F8A444}"/>
              </a:ext>
            </a:extLst>
          </p:cNvPr>
          <p:cNvSpPr txBox="1">
            <a:spLocks/>
          </p:cNvSpPr>
          <p:nvPr userDrawn="1"/>
        </p:nvSpPr>
        <p:spPr>
          <a:xfrm>
            <a:off x="0" y="-367937"/>
            <a:ext cx="2086708" cy="342211"/>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1600" b="1" kern="1200">
                <a:solidFill>
                  <a:schemeClr val="accent1"/>
                </a:solidFill>
                <a:latin typeface="+mj-lt"/>
                <a:ea typeface="+mj-ea"/>
                <a:cs typeface="+mj-cs"/>
              </a:defRPr>
            </a:lvl1pPr>
          </a:lstStyle>
          <a:p>
            <a:r>
              <a:rPr lang="en-GB" dirty="0"/>
              <a:t>Title slide #3</a:t>
            </a:r>
          </a:p>
        </p:txBody>
      </p:sp>
      <p:sp>
        <p:nvSpPr>
          <p:cNvPr id="8" name="Ondertitel 2">
            <a:extLst>
              <a:ext uri="{FF2B5EF4-FFF2-40B4-BE49-F238E27FC236}">
                <a16:creationId xmlns:a16="http://schemas.microsoft.com/office/drawing/2014/main" id="{8DB13761-E528-E6EE-A6FC-CE7E5E4690F0}"/>
              </a:ext>
            </a:extLst>
          </p:cNvPr>
          <p:cNvSpPr>
            <a:spLocks noGrp="1"/>
          </p:cNvSpPr>
          <p:nvPr>
            <p:ph type="subTitle" idx="1" hasCustomPrompt="1"/>
          </p:nvPr>
        </p:nvSpPr>
        <p:spPr>
          <a:xfrm>
            <a:off x="718947" y="2589187"/>
            <a:ext cx="3472053" cy="342211"/>
          </a:xfrm>
        </p:spPr>
        <p:txBody>
          <a:bodyPr anchor="b"/>
          <a:lstStyle>
            <a:lvl1pPr marL="0" indent="0" algn="l">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Name of speaker here</a:t>
            </a:r>
          </a:p>
        </p:txBody>
      </p:sp>
      <p:sp>
        <p:nvSpPr>
          <p:cNvPr id="9" name="Tijdelijke aanduiding voor datum 3">
            <a:extLst>
              <a:ext uri="{FF2B5EF4-FFF2-40B4-BE49-F238E27FC236}">
                <a16:creationId xmlns:a16="http://schemas.microsoft.com/office/drawing/2014/main" id="{FDDB9DE4-EE0C-640F-963A-BADD6CE5209D}"/>
              </a:ext>
            </a:extLst>
          </p:cNvPr>
          <p:cNvSpPr>
            <a:spLocks noGrp="1"/>
          </p:cNvSpPr>
          <p:nvPr>
            <p:ph type="dt" sz="half" idx="2"/>
          </p:nvPr>
        </p:nvSpPr>
        <p:spPr>
          <a:xfrm>
            <a:off x="718947" y="3002633"/>
            <a:ext cx="2409331" cy="166942"/>
          </a:xfrm>
          <a:prstGeom prst="rect">
            <a:avLst/>
          </a:prstGeom>
        </p:spPr>
        <p:txBody>
          <a:bodyPr vert="horz" lIns="0" tIns="0" rIns="0" bIns="0" rtlCol="0" anchor="ctr">
            <a:noAutofit/>
          </a:bodyPr>
          <a:lstStyle>
            <a:lvl1pPr algn="l">
              <a:defRPr sz="1200">
                <a:solidFill>
                  <a:schemeClr val="tx1"/>
                </a:solidFill>
              </a:defRPr>
            </a:lvl1pPr>
          </a:lstStyle>
          <a:p>
            <a:fld id="{CF97DA82-84C5-4972-A41D-D2D51EA09891}" type="datetime3">
              <a:rPr lang="en-GB" smtClean="0"/>
              <a:pPr/>
              <a:t>10 September, 2025</a:t>
            </a:fld>
            <a:endParaRPr lang="en-GB" dirty="0"/>
          </a:p>
        </p:txBody>
      </p:sp>
      <p:sp>
        <p:nvSpPr>
          <p:cNvPr id="10" name="Tijdelijke aanduiding voor tekst 8">
            <a:extLst>
              <a:ext uri="{FF2B5EF4-FFF2-40B4-BE49-F238E27FC236}">
                <a16:creationId xmlns:a16="http://schemas.microsoft.com/office/drawing/2014/main" id="{7EEC8868-A337-D072-6DF6-53381DDE0634}"/>
              </a:ext>
            </a:extLst>
          </p:cNvPr>
          <p:cNvSpPr>
            <a:spLocks noGrp="1"/>
          </p:cNvSpPr>
          <p:nvPr>
            <p:ph type="body" sz="quarter" idx="19" hasCustomPrompt="1"/>
          </p:nvPr>
        </p:nvSpPr>
        <p:spPr>
          <a:xfrm>
            <a:off x="721633" y="786160"/>
            <a:ext cx="3786867" cy="1661402"/>
          </a:xfrm>
        </p:spPr>
        <p:txBody>
          <a:bodyPr anchor="ctr"/>
          <a:lstStyle>
            <a:lvl1pPr marL="0" indent="0">
              <a:buNone/>
              <a:defRPr sz="3600" b="1">
                <a:solidFill>
                  <a:schemeClr val="tx1"/>
                </a:solidFill>
                <a:latin typeface="+mj-lt"/>
              </a:defRPr>
            </a:lvl1pPr>
          </a:lstStyle>
          <a:p>
            <a:pPr lvl="0"/>
            <a:r>
              <a:rPr lang="en-US" dirty="0"/>
              <a:t>The title of the presentation can be placed here</a:t>
            </a:r>
          </a:p>
        </p:txBody>
      </p:sp>
      <p:sp>
        <p:nvSpPr>
          <p:cNvPr id="12" name="Tijdelijke aanduiding voor tekst 15">
            <a:extLst>
              <a:ext uri="{FF2B5EF4-FFF2-40B4-BE49-F238E27FC236}">
                <a16:creationId xmlns:a16="http://schemas.microsoft.com/office/drawing/2014/main" id="{BBD68CED-8AAF-EA33-2026-D09DEBE5FA81}"/>
              </a:ext>
            </a:extLst>
          </p:cNvPr>
          <p:cNvSpPr>
            <a:spLocks noGrp="1"/>
          </p:cNvSpPr>
          <p:nvPr>
            <p:ph type="body" sz="quarter" idx="18" hasCustomPrompt="1"/>
          </p:nvPr>
        </p:nvSpPr>
        <p:spPr>
          <a:xfrm>
            <a:off x="718947" y="5597251"/>
            <a:ext cx="1594247" cy="812512"/>
          </a:xfrm>
          <a:blipFill>
            <a:blip r:embed="rId2"/>
            <a:stretch>
              <a:fillRect/>
            </a:stretch>
          </a:blipFill>
        </p:spPr>
        <p:txBody>
          <a:bodyPr/>
          <a:lstStyle>
            <a:lvl1pPr marL="0" indent="0">
              <a:buNone/>
              <a:defRPr sz="100"/>
            </a:lvl1pPr>
          </a:lstStyle>
          <a:p>
            <a:pPr lvl="0"/>
            <a:r>
              <a:rPr lang="en-GB" dirty="0"/>
              <a:t> </a:t>
            </a:r>
          </a:p>
        </p:txBody>
      </p:sp>
      <p:sp>
        <p:nvSpPr>
          <p:cNvPr id="28" name="Tijdelijke aanduiding voor afbeelding 27">
            <a:extLst>
              <a:ext uri="{FF2B5EF4-FFF2-40B4-BE49-F238E27FC236}">
                <a16:creationId xmlns:a16="http://schemas.microsoft.com/office/drawing/2014/main" id="{CE01A23E-D6B8-CA7B-0388-A16045BAB678}"/>
              </a:ext>
            </a:extLst>
          </p:cNvPr>
          <p:cNvSpPr>
            <a:spLocks noGrp="1"/>
          </p:cNvSpPr>
          <p:nvPr>
            <p:ph type="pic" sz="quarter" idx="20" hasCustomPrompt="1"/>
          </p:nvPr>
        </p:nvSpPr>
        <p:spPr>
          <a:xfrm>
            <a:off x="5030510" y="786160"/>
            <a:ext cx="6870700" cy="4640351"/>
          </a:xfrm>
          <a:custGeom>
            <a:avLst/>
            <a:gdLst>
              <a:gd name="connsiteX0" fmla="*/ 1467044 w 5079872"/>
              <a:gd name="connsiteY0" fmla="*/ 0 h 3430857"/>
              <a:gd name="connsiteX1" fmla="*/ 3472581 w 5079872"/>
              <a:gd name="connsiteY1" fmla="*/ 0 h 3430857"/>
              <a:gd name="connsiteX2" fmla="*/ 3684853 w 5079872"/>
              <a:gd name="connsiteY2" fmla="*/ 212272 h 3430857"/>
              <a:gd name="connsiteX3" fmla="*/ 3684853 w 5079872"/>
              <a:gd name="connsiteY3" fmla="*/ 1368393 h 3430857"/>
              <a:gd name="connsiteX4" fmla="*/ 4275134 w 5079872"/>
              <a:gd name="connsiteY4" fmla="*/ 1368393 h 3430857"/>
              <a:gd name="connsiteX5" fmla="*/ 4275134 w 5079872"/>
              <a:gd name="connsiteY5" fmla="*/ 1368149 h 3430857"/>
              <a:gd name="connsiteX6" fmla="*/ 4364407 w 5079872"/>
              <a:gd name="connsiteY6" fmla="*/ 1368149 h 3430857"/>
              <a:gd name="connsiteX7" fmla="*/ 4460889 w 5079872"/>
              <a:gd name="connsiteY7" fmla="*/ 1304196 h 3430857"/>
              <a:gd name="connsiteX8" fmla="*/ 4468627 w 5079872"/>
              <a:gd name="connsiteY8" fmla="*/ 1265870 h 3430857"/>
              <a:gd name="connsiteX9" fmla="*/ 4468627 w 5079872"/>
              <a:gd name="connsiteY9" fmla="*/ 1143803 h 3430857"/>
              <a:gd name="connsiteX10" fmla="*/ 4592933 w 5079872"/>
              <a:gd name="connsiteY10" fmla="*/ 1019497 h 3430857"/>
              <a:gd name="connsiteX11" fmla="*/ 4955566 w 5079872"/>
              <a:gd name="connsiteY11" fmla="*/ 1019497 h 3430857"/>
              <a:gd name="connsiteX12" fmla="*/ 5079872 w 5079872"/>
              <a:gd name="connsiteY12" fmla="*/ 1143803 h 3430857"/>
              <a:gd name="connsiteX13" fmla="*/ 5079872 w 5079872"/>
              <a:gd name="connsiteY13" fmla="*/ 1302203 h 3430857"/>
              <a:gd name="connsiteX14" fmla="*/ 4955566 w 5079872"/>
              <a:gd name="connsiteY14" fmla="*/ 1426509 h 3430857"/>
              <a:gd name="connsiteX15" fmla="*/ 4665893 w 5079872"/>
              <a:gd name="connsiteY15" fmla="*/ 1426509 h 3430857"/>
              <a:gd name="connsiteX16" fmla="*/ 4637471 w 5079872"/>
              <a:gd name="connsiteY16" fmla="*/ 1432247 h 3430857"/>
              <a:gd name="connsiteX17" fmla="*/ 4573518 w 5079872"/>
              <a:gd name="connsiteY17" fmla="*/ 1528730 h 3430857"/>
              <a:gd name="connsiteX18" fmla="*/ 4573518 w 5079872"/>
              <a:gd name="connsiteY18" fmla="*/ 1598461 h 3430857"/>
              <a:gd name="connsiteX19" fmla="*/ 4569461 w 5079872"/>
              <a:gd name="connsiteY19" fmla="*/ 1598461 h 3430857"/>
              <a:gd name="connsiteX20" fmla="*/ 4569461 w 5079872"/>
              <a:gd name="connsiteY20" fmla="*/ 2820808 h 3430857"/>
              <a:gd name="connsiteX21" fmla="*/ 4372154 w 5079872"/>
              <a:gd name="connsiteY21" fmla="*/ 3018115 h 3430857"/>
              <a:gd name="connsiteX22" fmla="*/ 3684853 w 5079872"/>
              <a:gd name="connsiteY22" fmla="*/ 3018115 h 3430857"/>
              <a:gd name="connsiteX23" fmla="*/ 3684853 w 5079872"/>
              <a:gd name="connsiteY23" fmla="*/ 3218585 h 3430857"/>
              <a:gd name="connsiteX24" fmla="*/ 3472581 w 5079872"/>
              <a:gd name="connsiteY24" fmla="*/ 3430857 h 3430857"/>
              <a:gd name="connsiteX25" fmla="*/ 1467044 w 5079872"/>
              <a:gd name="connsiteY25" fmla="*/ 3430857 h 3430857"/>
              <a:gd name="connsiteX26" fmla="*/ 1254772 w 5079872"/>
              <a:gd name="connsiteY26" fmla="*/ 3218585 h 3430857"/>
              <a:gd name="connsiteX27" fmla="*/ 1254772 w 5079872"/>
              <a:gd name="connsiteY27" fmla="*/ 2481848 h 3430857"/>
              <a:gd name="connsiteX28" fmla="*/ 212272 w 5079872"/>
              <a:gd name="connsiteY28" fmla="*/ 2481848 h 3430857"/>
              <a:gd name="connsiteX29" fmla="*/ 0 w 5079872"/>
              <a:gd name="connsiteY29" fmla="*/ 2269576 h 3430857"/>
              <a:gd name="connsiteX30" fmla="*/ 0 w 5079872"/>
              <a:gd name="connsiteY30" fmla="*/ 919267 h 3430857"/>
              <a:gd name="connsiteX31" fmla="*/ 212272 w 5079872"/>
              <a:gd name="connsiteY31" fmla="*/ 706995 h 3430857"/>
              <a:gd name="connsiteX32" fmla="*/ 1254772 w 5079872"/>
              <a:gd name="connsiteY32" fmla="*/ 706995 h 3430857"/>
              <a:gd name="connsiteX33" fmla="*/ 1254772 w 5079872"/>
              <a:gd name="connsiteY33" fmla="*/ 212272 h 3430857"/>
              <a:gd name="connsiteX34" fmla="*/ 1467044 w 5079872"/>
              <a:gd name="connsiteY34" fmla="*/ 0 h 34308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079872" h="3430857">
                <a:moveTo>
                  <a:pt x="1467044" y="0"/>
                </a:moveTo>
                <a:lnTo>
                  <a:pt x="3472581" y="0"/>
                </a:lnTo>
                <a:cubicBezTo>
                  <a:pt x="3589816" y="0"/>
                  <a:pt x="3684853" y="95037"/>
                  <a:pt x="3684853" y="212272"/>
                </a:cubicBezTo>
                <a:lnTo>
                  <a:pt x="3684853" y="1368393"/>
                </a:lnTo>
                <a:lnTo>
                  <a:pt x="4275134" y="1368393"/>
                </a:lnTo>
                <a:lnTo>
                  <a:pt x="4275134" y="1368149"/>
                </a:lnTo>
                <a:lnTo>
                  <a:pt x="4364407" y="1368149"/>
                </a:lnTo>
                <a:cubicBezTo>
                  <a:pt x="4407780" y="1368149"/>
                  <a:pt x="4444994" y="1341779"/>
                  <a:pt x="4460889" y="1304196"/>
                </a:cubicBezTo>
                <a:lnTo>
                  <a:pt x="4468627" y="1265870"/>
                </a:lnTo>
                <a:lnTo>
                  <a:pt x="4468627" y="1143803"/>
                </a:lnTo>
                <a:cubicBezTo>
                  <a:pt x="4468627" y="1075151"/>
                  <a:pt x="4524281" y="1019497"/>
                  <a:pt x="4592933" y="1019497"/>
                </a:cubicBezTo>
                <a:lnTo>
                  <a:pt x="4955566" y="1019497"/>
                </a:lnTo>
                <a:cubicBezTo>
                  <a:pt x="5024218" y="1019497"/>
                  <a:pt x="5079872" y="1075151"/>
                  <a:pt x="5079872" y="1143803"/>
                </a:cubicBezTo>
                <a:lnTo>
                  <a:pt x="5079872" y="1302203"/>
                </a:lnTo>
                <a:cubicBezTo>
                  <a:pt x="5079872" y="1370855"/>
                  <a:pt x="5024218" y="1426509"/>
                  <a:pt x="4955566" y="1426509"/>
                </a:cubicBezTo>
                <a:lnTo>
                  <a:pt x="4665893" y="1426509"/>
                </a:lnTo>
                <a:lnTo>
                  <a:pt x="4637471" y="1432247"/>
                </a:lnTo>
                <a:cubicBezTo>
                  <a:pt x="4599889" y="1448143"/>
                  <a:pt x="4573518" y="1485357"/>
                  <a:pt x="4573518" y="1528730"/>
                </a:cubicBezTo>
                <a:lnTo>
                  <a:pt x="4573518" y="1598461"/>
                </a:lnTo>
                <a:lnTo>
                  <a:pt x="4569461" y="1598461"/>
                </a:lnTo>
                <a:lnTo>
                  <a:pt x="4569461" y="2820808"/>
                </a:lnTo>
                <a:cubicBezTo>
                  <a:pt x="4569461" y="2929778"/>
                  <a:pt x="4481124" y="3018115"/>
                  <a:pt x="4372154" y="3018115"/>
                </a:cubicBezTo>
                <a:lnTo>
                  <a:pt x="3684853" y="3018115"/>
                </a:lnTo>
                <a:lnTo>
                  <a:pt x="3684853" y="3218585"/>
                </a:lnTo>
                <a:cubicBezTo>
                  <a:pt x="3684853" y="3335820"/>
                  <a:pt x="3589816" y="3430857"/>
                  <a:pt x="3472581" y="3430857"/>
                </a:cubicBezTo>
                <a:lnTo>
                  <a:pt x="1467044" y="3430857"/>
                </a:lnTo>
                <a:cubicBezTo>
                  <a:pt x="1349809" y="3430857"/>
                  <a:pt x="1254772" y="3335820"/>
                  <a:pt x="1254772" y="3218585"/>
                </a:cubicBezTo>
                <a:lnTo>
                  <a:pt x="1254772" y="2481848"/>
                </a:lnTo>
                <a:lnTo>
                  <a:pt x="212272" y="2481848"/>
                </a:lnTo>
                <a:cubicBezTo>
                  <a:pt x="95037" y="2481848"/>
                  <a:pt x="0" y="2386811"/>
                  <a:pt x="0" y="2269576"/>
                </a:cubicBezTo>
                <a:lnTo>
                  <a:pt x="0" y="919267"/>
                </a:lnTo>
                <a:cubicBezTo>
                  <a:pt x="0" y="802032"/>
                  <a:pt x="95037" y="706995"/>
                  <a:pt x="212272" y="706995"/>
                </a:cubicBezTo>
                <a:lnTo>
                  <a:pt x="1254772" y="706995"/>
                </a:lnTo>
                <a:lnTo>
                  <a:pt x="1254772" y="212272"/>
                </a:lnTo>
                <a:cubicBezTo>
                  <a:pt x="1254772" y="95037"/>
                  <a:pt x="1349809" y="0"/>
                  <a:pt x="1467044" y="0"/>
                </a:cubicBezTo>
                <a:close/>
              </a:path>
            </a:pathLst>
          </a:custGeom>
          <a:solidFill>
            <a:schemeClr val="bg1">
              <a:lumMod val="95000"/>
            </a:schemeClr>
          </a:solidFill>
        </p:spPr>
        <p:txBody>
          <a:bodyPr wrap="square">
            <a:noAutofit/>
          </a:bodyPr>
          <a:lstStyle>
            <a:lvl1pPr marL="0" indent="0">
              <a:buNone/>
              <a:defRPr/>
            </a:lvl1pPr>
          </a:lstStyle>
          <a:p>
            <a:r>
              <a:rPr lang="nl-NL" dirty="0"/>
              <a:t> </a:t>
            </a:r>
          </a:p>
        </p:txBody>
      </p:sp>
      <p:sp>
        <p:nvSpPr>
          <p:cNvPr id="34" name="Tijdelijke aanduiding voor tekst 33">
            <a:extLst>
              <a:ext uri="{FF2B5EF4-FFF2-40B4-BE49-F238E27FC236}">
                <a16:creationId xmlns:a16="http://schemas.microsoft.com/office/drawing/2014/main" id="{0229BCD2-4B05-F977-3CE3-3A4EB5C2C3C7}"/>
              </a:ext>
            </a:extLst>
          </p:cNvPr>
          <p:cNvSpPr>
            <a:spLocks noGrp="1"/>
          </p:cNvSpPr>
          <p:nvPr>
            <p:ph type="body" sz="quarter" idx="22" hasCustomPrompt="1"/>
          </p:nvPr>
        </p:nvSpPr>
        <p:spPr>
          <a:xfrm>
            <a:off x="6293522" y="1163197"/>
            <a:ext cx="938007" cy="1284365"/>
          </a:xfrm>
          <a:prstGeom prst="roundRect">
            <a:avLst>
              <a:gd name="adj" fmla="val 18021"/>
            </a:avLst>
          </a:prstGeom>
          <a:solidFill>
            <a:schemeClr val="accent3">
              <a:alpha val="75000"/>
            </a:schemeClr>
          </a:solidFill>
        </p:spPr>
        <p:txBody>
          <a:bodyPr wrap="square">
            <a:noAutofit/>
          </a:bodyPr>
          <a:lstStyle>
            <a:lvl1pPr marL="0" indent="0">
              <a:buNone/>
              <a:defRPr/>
            </a:lvl1pPr>
          </a:lstStyle>
          <a:p>
            <a:pPr lvl="0"/>
            <a:r>
              <a:rPr lang="nl-NL" dirty="0"/>
              <a:t> </a:t>
            </a:r>
          </a:p>
        </p:txBody>
      </p:sp>
      <p:sp>
        <p:nvSpPr>
          <p:cNvPr id="35" name="Tijdelijke aanduiding voor tekst 34">
            <a:extLst>
              <a:ext uri="{FF2B5EF4-FFF2-40B4-BE49-F238E27FC236}">
                <a16:creationId xmlns:a16="http://schemas.microsoft.com/office/drawing/2014/main" id="{5D58449C-5EE6-14AA-6909-4DCD7E63B124}"/>
              </a:ext>
            </a:extLst>
          </p:cNvPr>
          <p:cNvSpPr>
            <a:spLocks noGrp="1"/>
          </p:cNvSpPr>
          <p:nvPr>
            <p:ph type="body" sz="quarter" idx="23" hasCustomPrompt="1"/>
          </p:nvPr>
        </p:nvSpPr>
        <p:spPr>
          <a:xfrm>
            <a:off x="10662322" y="4142146"/>
            <a:ext cx="938007" cy="1929694"/>
          </a:xfrm>
          <a:prstGeom prst="roundRect">
            <a:avLst>
              <a:gd name="adj" fmla="val 18021"/>
            </a:avLst>
          </a:prstGeom>
          <a:solidFill>
            <a:srgbClr val="F5AD7E">
              <a:alpha val="75000"/>
            </a:srgbClr>
          </a:solidFill>
        </p:spPr>
        <p:txBody>
          <a:bodyPr wrap="square">
            <a:noAutofit/>
          </a:bodyPr>
          <a:lstStyle>
            <a:lvl1pPr marL="0" indent="0">
              <a:buNone/>
              <a:defRPr/>
            </a:lvl1pPr>
          </a:lstStyle>
          <a:p>
            <a:pPr lvl="0"/>
            <a:r>
              <a:rPr lang="nl-NL" dirty="0"/>
              <a:t> </a:t>
            </a:r>
          </a:p>
        </p:txBody>
      </p:sp>
      <p:sp>
        <p:nvSpPr>
          <p:cNvPr id="36" name="Tijdelijke aanduiding voor tekst 35">
            <a:extLst>
              <a:ext uri="{FF2B5EF4-FFF2-40B4-BE49-F238E27FC236}">
                <a16:creationId xmlns:a16="http://schemas.microsoft.com/office/drawing/2014/main" id="{8EE3C824-4997-DAA6-07F7-0616C6AE286D}"/>
              </a:ext>
            </a:extLst>
          </p:cNvPr>
          <p:cNvSpPr>
            <a:spLocks noGrp="1"/>
          </p:cNvSpPr>
          <p:nvPr>
            <p:ph type="body" sz="quarter" idx="24" hasCustomPrompt="1"/>
          </p:nvPr>
        </p:nvSpPr>
        <p:spPr>
          <a:xfrm rot="16200000">
            <a:off x="6109176" y="4559772"/>
            <a:ext cx="897219" cy="1616435"/>
          </a:xfrm>
          <a:prstGeom prst="roundRect">
            <a:avLst>
              <a:gd name="adj" fmla="val 18021"/>
            </a:avLst>
          </a:prstGeom>
          <a:solidFill>
            <a:schemeClr val="accent4">
              <a:alpha val="75000"/>
            </a:schemeClr>
          </a:solidFill>
        </p:spPr>
        <p:txBody>
          <a:bodyPr wrap="square">
            <a:noAutofit/>
          </a:bodyPr>
          <a:lstStyle>
            <a:lvl1pPr marL="0" indent="0">
              <a:buNone/>
              <a:defRPr/>
            </a:lvl1pPr>
          </a:lstStyle>
          <a:p>
            <a:pPr lvl="0"/>
            <a:r>
              <a:rPr lang="nl-NL" dirty="0"/>
              <a:t> </a:t>
            </a:r>
          </a:p>
        </p:txBody>
      </p:sp>
      <p:sp>
        <p:nvSpPr>
          <p:cNvPr id="37" name="Tijdelijke aanduiding voor tekst 57">
            <a:extLst>
              <a:ext uri="{FF2B5EF4-FFF2-40B4-BE49-F238E27FC236}">
                <a16:creationId xmlns:a16="http://schemas.microsoft.com/office/drawing/2014/main" id="{0CCA808C-E2BC-C898-DBCA-4705B97CF1D9}"/>
              </a:ext>
            </a:extLst>
          </p:cNvPr>
          <p:cNvSpPr>
            <a:spLocks noGrp="1"/>
          </p:cNvSpPr>
          <p:nvPr>
            <p:ph type="body" sz="quarter" idx="32" hasCustomPrompt="1"/>
          </p:nvPr>
        </p:nvSpPr>
        <p:spPr>
          <a:xfrm>
            <a:off x="6577077" y="568423"/>
            <a:ext cx="847721" cy="812512"/>
          </a:xfrm>
          <a:prstGeom prst="roundRect">
            <a:avLst>
              <a:gd name="adj" fmla="val 18246"/>
            </a:avLst>
          </a:prstGeom>
          <a:noFill/>
          <a:ln w="15875">
            <a:solidFill>
              <a:schemeClr val="bg2"/>
            </a:solidFill>
          </a:ln>
        </p:spPr>
        <p:txBody>
          <a:bodyPr/>
          <a:lstStyle>
            <a:lvl1pPr marL="0" indent="0">
              <a:buNone/>
              <a:defRPr/>
            </a:lvl1pPr>
          </a:lstStyle>
          <a:p>
            <a:pPr lvl="0"/>
            <a:r>
              <a:rPr lang="nl-NL" dirty="0"/>
              <a:t> </a:t>
            </a:r>
          </a:p>
        </p:txBody>
      </p:sp>
      <p:sp>
        <p:nvSpPr>
          <p:cNvPr id="38" name="Tijdelijke aanduiding voor tekst 57">
            <a:extLst>
              <a:ext uri="{FF2B5EF4-FFF2-40B4-BE49-F238E27FC236}">
                <a16:creationId xmlns:a16="http://schemas.microsoft.com/office/drawing/2014/main" id="{3B7A4FA5-386E-461C-F9AB-3049F1DAD62F}"/>
              </a:ext>
            </a:extLst>
          </p:cNvPr>
          <p:cNvSpPr>
            <a:spLocks noGrp="1"/>
          </p:cNvSpPr>
          <p:nvPr>
            <p:ph type="body" sz="quarter" idx="33" hasCustomPrompt="1"/>
          </p:nvPr>
        </p:nvSpPr>
        <p:spPr>
          <a:xfrm>
            <a:off x="4697477" y="3022744"/>
            <a:ext cx="847721" cy="812512"/>
          </a:xfrm>
          <a:prstGeom prst="roundRect">
            <a:avLst>
              <a:gd name="adj" fmla="val 18246"/>
            </a:avLst>
          </a:prstGeom>
          <a:noFill/>
          <a:ln w="15875">
            <a:solidFill>
              <a:schemeClr val="accent3"/>
            </a:solidFill>
          </a:ln>
        </p:spPr>
        <p:txBody>
          <a:bodyPr/>
          <a:lstStyle>
            <a:lvl1pPr marL="0" indent="0">
              <a:buNone/>
              <a:defRPr/>
            </a:lvl1pPr>
          </a:lstStyle>
          <a:p>
            <a:pPr lvl="0"/>
            <a:r>
              <a:rPr lang="nl-NL" dirty="0"/>
              <a:t> </a:t>
            </a:r>
          </a:p>
        </p:txBody>
      </p:sp>
      <p:sp>
        <p:nvSpPr>
          <p:cNvPr id="39" name="Tijdelijke aanduiding voor tekst 57">
            <a:extLst>
              <a:ext uri="{FF2B5EF4-FFF2-40B4-BE49-F238E27FC236}">
                <a16:creationId xmlns:a16="http://schemas.microsoft.com/office/drawing/2014/main" id="{9B97111E-C749-04EE-8813-6C69317285AB}"/>
              </a:ext>
            </a:extLst>
          </p:cNvPr>
          <p:cNvSpPr>
            <a:spLocks noGrp="1"/>
          </p:cNvSpPr>
          <p:nvPr>
            <p:ph type="body" sz="quarter" idx="34" hasCustomPrompt="1"/>
          </p:nvPr>
        </p:nvSpPr>
        <p:spPr>
          <a:xfrm>
            <a:off x="7040293" y="5199038"/>
            <a:ext cx="658744" cy="812512"/>
          </a:xfrm>
          <a:prstGeom prst="roundRect">
            <a:avLst>
              <a:gd name="adj" fmla="val 18246"/>
            </a:avLst>
          </a:prstGeom>
          <a:noFill/>
          <a:ln w="15875">
            <a:solidFill>
              <a:schemeClr val="bg2"/>
            </a:solidFill>
          </a:ln>
        </p:spPr>
        <p:txBody>
          <a:bodyPr/>
          <a:lstStyle>
            <a:lvl1pPr marL="0" indent="0">
              <a:buNone/>
              <a:defRPr/>
            </a:lvl1pPr>
          </a:lstStyle>
          <a:p>
            <a:pPr lvl="0"/>
            <a:r>
              <a:rPr lang="nl-NL" dirty="0"/>
              <a:t> </a:t>
            </a:r>
          </a:p>
        </p:txBody>
      </p:sp>
      <p:sp>
        <p:nvSpPr>
          <p:cNvPr id="40" name="Tijdelijke aanduiding voor tekst 57">
            <a:extLst>
              <a:ext uri="{FF2B5EF4-FFF2-40B4-BE49-F238E27FC236}">
                <a16:creationId xmlns:a16="http://schemas.microsoft.com/office/drawing/2014/main" id="{7A9BA711-C408-B0C0-28F2-C3CEA1FA12DC}"/>
              </a:ext>
            </a:extLst>
          </p:cNvPr>
          <p:cNvSpPr>
            <a:spLocks noGrp="1"/>
          </p:cNvSpPr>
          <p:nvPr>
            <p:ph type="body" sz="quarter" idx="35" hasCustomPrompt="1"/>
          </p:nvPr>
        </p:nvSpPr>
        <p:spPr>
          <a:xfrm>
            <a:off x="9656493" y="1930610"/>
            <a:ext cx="694008" cy="960570"/>
          </a:xfrm>
          <a:prstGeom prst="roundRect">
            <a:avLst>
              <a:gd name="adj" fmla="val 18246"/>
            </a:avLst>
          </a:prstGeom>
          <a:noFill/>
          <a:ln w="15875">
            <a:solidFill>
              <a:schemeClr val="bg2"/>
            </a:solidFill>
          </a:ln>
        </p:spPr>
        <p:txBody>
          <a:bodyPr/>
          <a:lstStyle>
            <a:lvl1pPr marL="0" indent="0">
              <a:buNone/>
              <a:defRPr/>
            </a:lvl1pPr>
          </a:lstStyle>
          <a:p>
            <a:pPr lvl="0"/>
            <a:r>
              <a:rPr lang="nl-NL" dirty="0"/>
              <a:t> </a:t>
            </a:r>
          </a:p>
        </p:txBody>
      </p:sp>
      <p:sp>
        <p:nvSpPr>
          <p:cNvPr id="42" name="Tijdelijke aanduiding voor tekst 41">
            <a:extLst>
              <a:ext uri="{FF2B5EF4-FFF2-40B4-BE49-F238E27FC236}">
                <a16:creationId xmlns:a16="http://schemas.microsoft.com/office/drawing/2014/main" id="{E7AFD3B6-53D8-431C-4C90-8E6C4D987C1D}"/>
              </a:ext>
            </a:extLst>
          </p:cNvPr>
          <p:cNvSpPr>
            <a:spLocks noGrp="1"/>
          </p:cNvSpPr>
          <p:nvPr>
            <p:ph type="body" sz="quarter" idx="37" hasCustomPrompt="1"/>
          </p:nvPr>
        </p:nvSpPr>
        <p:spPr>
          <a:xfrm>
            <a:off x="8971365" y="182947"/>
            <a:ext cx="1896881" cy="1206426"/>
          </a:xfrm>
          <a:custGeom>
            <a:avLst/>
            <a:gdLst>
              <a:gd name="connsiteX0" fmla="*/ 1496647 w 1896881"/>
              <a:gd name="connsiteY0" fmla="*/ 0 h 1206426"/>
              <a:gd name="connsiteX1" fmla="*/ 1763942 w 1896881"/>
              <a:gd name="connsiteY1" fmla="*/ 0 h 1206426"/>
              <a:gd name="connsiteX2" fmla="*/ 1896881 w 1896881"/>
              <a:gd name="connsiteY2" fmla="*/ 132939 h 1206426"/>
              <a:gd name="connsiteX3" fmla="*/ 1896881 w 1896881"/>
              <a:gd name="connsiteY3" fmla="*/ 241614 h 1206426"/>
              <a:gd name="connsiteX4" fmla="*/ 1763942 w 1896881"/>
              <a:gd name="connsiteY4" fmla="*/ 374554 h 1206426"/>
              <a:gd name="connsiteX5" fmla="*/ 1496647 w 1896881"/>
              <a:gd name="connsiteY5" fmla="*/ 374554 h 1206426"/>
              <a:gd name="connsiteX6" fmla="*/ 1490176 w 1896881"/>
              <a:gd name="connsiteY6" fmla="*/ 373248 h 1206426"/>
              <a:gd name="connsiteX7" fmla="*/ 1463822 w 1896881"/>
              <a:gd name="connsiteY7" fmla="*/ 378569 h 1206426"/>
              <a:gd name="connsiteX8" fmla="*/ 1382628 w 1896881"/>
              <a:gd name="connsiteY8" fmla="*/ 501060 h 1206426"/>
              <a:gd name="connsiteX9" fmla="*/ 1382628 w 1896881"/>
              <a:gd name="connsiteY9" fmla="*/ 555398 h 1206426"/>
              <a:gd name="connsiteX10" fmla="*/ 1380808 w 1896881"/>
              <a:gd name="connsiteY10" fmla="*/ 555398 h 1206426"/>
              <a:gd name="connsiteX11" fmla="*/ 1380808 w 1896881"/>
              <a:gd name="connsiteY11" fmla="*/ 1088113 h 1206426"/>
              <a:gd name="connsiteX12" fmla="*/ 1262494 w 1896881"/>
              <a:gd name="connsiteY12" fmla="*/ 1206426 h 1206426"/>
              <a:gd name="connsiteX13" fmla="*/ 118313 w 1896881"/>
              <a:gd name="connsiteY13" fmla="*/ 1206426 h 1206426"/>
              <a:gd name="connsiteX14" fmla="*/ 0 w 1896881"/>
              <a:gd name="connsiteY14" fmla="*/ 1088113 h 1206426"/>
              <a:gd name="connsiteX15" fmla="*/ 0 w 1896881"/>
              <a:gd name="connsiteY15" fmla="*/ 486940 h 1206426"/>
              <a:gd name="connsiteX16" fmla="*/ 118313 w 1896881"/>
              <a:gd name="connsiteY16" fmla="*/ 368625 h 1206426"/>
              <a:gd name="connsiteX17" fmla="*/ 1098029 w 1896881"/>
              <a:gd name="connsiteY17" fmla="*/ 368625 h 1206426"/>
              <a:gd name="connsiteX18" fmla="*/ 1098029 w 1896881"/>
              <a:gd name="connsiteY18" fmla="*/ 368122 h 1206426"/>
              <a:gd name="connsiteX19" fmla="*/ 1202409 w 1896881"/>
              <a:gd name="connsiteY19" fmla="*/ 368122 h 1206426"/>
              <a:gd name="connsiteX20" fmla="*/ 1360167 w 1896881"/>
              <a:gd name="connsiteY20" fmla="*/ 263554 h 1206426"/>
              <a:gd name="connsiteX21" fmla="*/ 1364152 w 1896881"/>
              <a:gd name="connsiteY21" fmla="*/ 243819 h 1206426"/>
              <a:gd name="connsiteX22" fmla="*/ 1363706 w 1896881"/>
              <a:gd name="connsiteY22" fmla="*/ 241614 h 1206426"/>
              <a:gd name="connsiteX23" fmla="*/ 1363706 w 1896881"/>
              <a:gd name="connsiteY23" fmla="*/ 132939 h 1206426"/>
              <a:gd name="connsiteX24" fmla="*/ 1496647 w 1896881"/>
              <a:gd name="connsiteY24" fmla="*/ 0 h 1206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896881" h="1206426">
                <a:moveTo>
                  <a:pt x="1496647" y="0"/>
                </a:moveTo>
                <a:lnTo>
                  <a:pt x="1763942" y="0"/>
                </a:lnTo>
                <a:cubicBezTo>
                  <a:pt x="1837362" y="0"/>
                  <a:pt x="1896881" y="59519"/>
                  <a:pt x="1896881" y="132939"/>
                </a:cubicBezTo>
                <a:lnTo>
                  <a:pt x="1896881" y="241614"/>
                </a:lnTo>
                <a:cubicBezTo>
                  <a:pt x="1896881" y="315035"/>
                  <a:pt x="1837362" y="374554"/>
                  <a:pt x="1763942" y="374554"/>
                </a:cubicBezTo>
                <a:lnTo>
                  <a:pt x="1496647" y="374554"/>
                </a:lnTo>
                <a:lnTo>
                  <a:pt x="1490176" y="373248"/>
                </a:lnTo>
                <a:lnTo>
                  <a:pt x="1463822" y="378569"/>
                </a:lnTo>
                <a:cubicBezTo>
                  <a:pt x="1416107" y="398749"/>
                  <a:pt x="1382628" y="445996"/>
                  <a:pt x="1382628" y="501060"/>
                </a:cubicBezTo>
                <a:lnTo>
                  <a:pt x="1382628" y="555398"/>
                </a:lnTo>
                <a:lnTo>
                  <a:pt x="1380808" y="555398"/>
                </a:lnTo>
                <a:lnTo>
                  <a:pt x="1380808" y="1088113"/>
                </a:lnTo>
                <a:cubicBezTo>
                  <a:pt x="1380808" y="1153455"/>
                  <a:pt x="1327837" y="1206426"/>
                  <a:pt x="1262494" y="1206426"/>
                </a:cubicBezTo>
                <a:lnTo>
                  <a:pt x="118313" y="1206426"/>
                </a:lnTo>
                <a:cubicBezTo>
                  <a:pt x="52971" y="1206426"/>
                  <a:pt x="0" y="1153455"/>
                  <a:pt x="0" y="1088113"/>
                </a:cubicBezTo>
                <a:lnTo>
                  <a:pt x="0" y="486940"/>
                </a:lnTo>
                <a:cubicBezTo>
                  <a:pt x="0" y="421596"/>
                  <a:pt x="52971" y="368625"/>
                  <a:pt x="118313" y="368625"/>
                </a:cubicBezTo>
                <a:lnTo>
                  <a:pt x="1098029" y="368625"/>
                </a:lnTo>
                <a:lnTo>
                  <a:pt x="1098029" y="368122"/>
                </a:lnTo>
                <a:lnTo>
                  <a:pt x="1202409" y="368122"/>
                </a:lnTo>
                <a:cubicBezTo>
                  <a:pt x="1273328" y="368122"/>
                  <a:pt x="1334176" y="325004"/>
                  <a:pt x="1360167" y="263554"/>
                </a:cubicBezTo>
                <a:lnTo>
                  <a:pt x="1364152" y="243819"/>
                </a:lnTo>
                <a:lnTo>
                  <a:pt x="1363706" y="241614"/>
                </a:lnTo>
                <a:lnTo>
                  <a:pt x="1363706" y="132939"/>
                </a:lnTo>
                <a:cubicBezTo>
                  <a:pt x="1363706" y="59519"/>
                  <a:pt x="1423225" y="0"/>
                  <a:pt x="1496647" y="0"/>
                </a:cubicBezTo>
                <a:close/>
              </a:path>
            </a:pathLst>
          </a:custGeom>
          <a:solidFill>
            <a:schemeClr val="accent2">
              <a:alpha val="85000"/>
            </a:schemeClr>
          </a:solidFill>
        </p:spPr>
        <p:txBody>
          <a:bodyPr wrap="square">
            <a:noAutofit/>
          </a:bodyPr>
          <a:lstStyle>
            <a:lvl1pPr marL="0" indent="0">
              <a:buNone/>
              <a:defRPr/>
            </a:lvl1pPr>
          </a:lstStyle>
          <a:p>
            <a:pPr lvl="0"/>
            <a:r>
              <a:rPr lang="nl-NL" dirty="0"/>
              <a:t> </a:t>
            </a:r>
          </a:p>
        </p:txBody>
      </p:sp>
      <p:sp>
        <p:nvSpPr>
          <p:cNvPr id="43" name="Tijdelijke aanduiding voor tekst 42">
            <a:extLst>
              <a:ext uri="{FF2B5EF4-FFF2-40B4-BE49-F238E27FC236}">
                <a16:creationId xmlns:a16="http://schemas.microsoft.com/office/drawing/2014/main" id="{DB3FF11D-55B3-370E-6D07-ACFBC6E3ADC7}"/>
              </a:ext>
            </a:extLst>
          </p:cNvPr>
          <p:cNvSpPr>
            <a:spLocks noGrp="1"/>
          </p:cNvSpPr>
          <p:nvPr>
            <p:ph type="body" sz="quarter" idx="26" hasCustomPrompt="1"/>
          </p:nvPr>
        </p:nvSpPr>
        <p:spPr>
          <a:xfrm>
            <a:off x="8992168" y="5046312"/>
            <a:ext cx="523048" cy="760397"/>
          </a:xfrm>
          <a:prstGeom prst="roundRect">
            <a:avLst>
              <a:gd name="adj" fmla="val 21523"/>
            </a:avLst>
          </a:prstGeom>
          <a:solidFill>
            <a:srgbClr val="EE7628">
              <a:lumMod val="20000"/>
              <a:lumOff val="80000"/>
              <a:alpha val="85000"/>
            </a:srgbClr>
          </a:solidFill>
        </p:spPr>
        <p:txBody>
          <a:bodyPr wrap="square">
            <a:noAutofit/>
          </a:bodyPr>
          <a:lstStyle>
            <a:lvl1pPr marL="0" indent="0">
              <a:buNone/>
              <a:defRPr/>
            </a:lvl1pPr>
          </a:lstStyle>
          <a:p>
            <a:pPr lvl="0"/>
            <a:r>
              <a:rPr lang="nl-NL" dirty="0"/>
              <a:t> </a:t>
            </a:r>
          </a:p>
        </p:txBody>
      </p:sp>
    </p:spTree>
    <p:extLst>
      <p:ext uri="{BB962C8B-B14F-4D97-AF65-F5344CB8AC3E}">
        <p14:creationId xmlns:p14="http://schemas.microsoft.com/office/powerpoint/2010/main" val="521965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750"/>
                                        <p:tgtEl>
                                          <p:spTgt spid="10"/>
                                        </p:tgtEl>
                                      </p:cBhvr>
                                    </p:animEffect>
                                  </p:childTnLst>
                                </p:cTn>
                              </p:par>
                            </p:childTnLst>
                          </p:cTn>
                        </p:par>
                        <p:par>
                          <p:cTn id="8" fill="hold">
                            <p:stCondLst>
                              <p:cond delay="750"/>
                            </p:stCondLst>
                            <p:childTnLst>
                              <p:par>
                                <p:cTn id="9" presetID="10" presetClass="entr" presetSubtype="0" fill="hold" grpId="0"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fade">
                                      <p:cBhvr>
                                        <p:cTn id="11" dur="750"/>
                                        <p:tgtEl>
                                          <p:spTgt spid="8">
                                            <p:txEl>
                                              <p:pRg st="0" end="0"/>
                                            </p:tx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fade">
                                      <p:cBhvr>
                                        <p:cTn id="15" dur="75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tmplLst>
          <p:tmpl lvl="1">
            <p:tnLst>
              <p:par>
                <p:cTn presetID="10" presetClass="entr" presetSubtype="0" fill="hold" nodeType="after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fade">
                      <p:cBhvr>
                        <p:cTn dur="750"/>
                        <p:tgtEl>
                          <p:spTgt spid="8"/>
                        </p:tgtEl>
                      </p:cBhvr>
                    </p:animEffect>
                  </p:childTnLst>
                </p:cTn>
              </p:par>
            </p:tnLst>
          </p:tmpl>
        </p:tmplLst>
      </p:bldP>
      <p:bldP spid="9" grpId="0" build="p"/>
      <p:bldP spid="10" grpId="0">
        <p:tmplLst>
          <p:tmpl>
            <p:tnLst>
              <p:par>
                <p:cTn presetID="10" presetClass="entr" presetSubtype="0"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fade">
                      <p:cBhvr>
                        <p:cTn dur="750"/>
                        <p:tgtEl>
                          <p:spTgt spid="10"/>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 Image (l) - ZI">
    <p:spTree>
      <p:nvGrpSpPr>
        <p:cNvPr id="1" name=""/>
        <p:cNvGrpSpPr/>
        <p:nvPr/>
      </p:nvGrpSpPr>
      <p:grpSpPr>
        <a:xfrm>
          <a:off x="0" y="0"/>
          <a:ext cx="0" cy="0"/>
          <a:chOff x="0" y="0"/>
          <a:chExt cx="0" cy="0"/>
        </a:xfrm>
      </p:grpSpPr>
      <p:sp>
        <p:nvSpPr>
          <p:cNvPr id="2" name="Tijdelijke aanduiding voor afbeelding 16">
            <a:extLst>
              <a:ext uri="{FF2B5EF4-FFF2-40B4-BE49-F238E27FC236}">
                <a16:creationId xmlns:a16="http://schemas.microsoft.com/office/drawing/2014/main" id="{0221E4E3-210D-E40D-C35E-C2E364D97C3C}"/>
              </a:ext>
            </a:extLst>
          </p:cNvPr>
          <p:cNvSpPr>
            <a:spLocks noGrp="1"/>
          </p:cNvSpPr>
          <p:nvPr>
            <p:ph type="pic" sz="quarter" idx="14" hasCustomPrompt="1"/>
          </p:nvPr>
        </p:nvSpPr>
        <p:spPr>
          <a:xfrm>
            <a:off x="4329987" y="722312"/>
            <a:ext cx="7133319" cy="5083175"/>
          </a:xfrm>
          <a:prstGeom prst="roundRect">
            <a:avLst>
              <a:gd name="adj" fmla="val 3394"/>
            </a:avLst>
          </a:prstGeom>
          <a:solidFill>
            <a:schemeClr val="bg1">
              <a:lumMod val="95000"/>
            </a:schemeClr>
          </a:solidFill>
          <a:ln w="15875">
            <a:noFill/>
          </a:ln>
        </p:spPr>
        <p:txBody>
          <a:bodyPr lIns="1332000" tIns="0" rIns="1332000" bIns="1080000" anchor="ctr" anchorCtr="0"/>
          <a:lstStyle>
            <a:lvl1pPr marL="0" indent="0" algn="ctr">
              <a:buNone/>
              <a:defRPr sz="1200" i="1">
                <a:solidFill>
                  <a:schemeClr val="bg1">
                    <a:lumMod val="50000"/>
                  </a:schemeClr>
                </a:solidFill>
              </a:defRPr>
            </a:lvl1pPr>
          </a:lstStyle>
          <a:p>
            <a:r>
              <a:rPr lang="en-GB" dirty="0"/>
              <a:t>Select this placeholder, go to the tab ‘Slidebuilder’, click on ‘Images’, select the preferred image and click on ‘Insert’.</a:t>
            </a:r>
          </a:p>
        </p:txBody>
      </p:sp>
      <p:sp>
        <p:nvSpPr>
          <p:cNvPr id="10" name="Rechthoek: afgeronde hoeken 9">
            <a:extLst>
              <a:ext uri="{FF2B5EF4-FFF2-40B4-BE49-F238E27FC236}">
                <a16:creationId xmlns:a16="http://schemas.microsoft.com/office/drawing/2014/main" id="{CFF9DFAA-B23B-484A-876E-86682D7D6ED8}"/>
              </a:ext>
            </a:extLst>
          </p:cNvPr>
          <p:cNvSpPr/>
          <p:nvPr userDrawn="1"/>
        </p:nvSpPr>
        <p:spPr>
          <a:xfrm>
            <a:off x="0" y="-367937"/>
            <a:ext cx="1288110"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Image (l)</a:t>
            </a:r>
          </a:p>
        </p:txBody>
      </p:sp>
      <p:sp>
        <p:nvSpPr>
          <p:cNvPr id="153" name="Tijdelijke aanduiding voor tekst 15">
            <a:extLst>
              <a:ext uri="{FF2B5EF4-FFF2-40B4-BE49-F238E27FC236}">
                <a16:creationId xmlns:a16="http://schemas.microsoft.com/office/drawing/2014/main" id="{52BAAFD8-0FBE-92C7-146C-3747D304DD1D}"/>
              </a:ext>
            </a:extLst>
          </p:cNvPr>
          <p:cNvSpPr>
            <a:spLocks noGrp="1"/>
          </p:cNvSpPr>
          <p:nvPr>
            <p:ph type="body" sz="quarter" idx="15"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55" name="Tijdelijke aanduiding voor tekst 12">
            <a:extLst>
              <a:ext uri="{FF2B5EF4-FFF2-40B4-BE49-F238E27FC236}">
                <a16:creationId xmlns:a16="http://schemas.microsoft.com/office/drawing/2014/main" id="{05E61418-C0E0-C2F3-7C6B-12AEC15AB188}"/>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56" name="Tijdelijke aanduiding voor titel 1">
            <a:extLst>
              <a:ext uri="{FF2B5EF4-FFF2-40B4-BE49-F238E27FC236}">
                <a16:creationId xmlns:a16="http://schemas.microsoft.com/office/drawing/2014/main" id="{CD445FED-8D66-ACF0-1C4E-3A9EE72B39FC}"/>
              </a:ext>
            </a:extLst>
          </p:cNvPr>
          <p:cNvSpPr>
            <a:spLocks noGrp="1"/>
          </p:cNvSpPr>
          <p:nvPr>
            <p:ph type="title" hasCustomPrompt="1"/>
          </p:nvPr>
        </p:nvSpPr>
        <p:spPr>
          <a:xfrm>
            <a:off x="865163" y="722313"/>
            <a:ext cx="2853637" cy="342211"/>
          </a:xfrm>
          <a:prstGeom prst="rect">
            <a:avLst/>
          </a:prstGeom>
        </p:spPr>
        <p:txBody>
          <a:bodyPr vert="horz" lIns="0" tIns="0" rIns="0" bIns="0" rtlCol="0" anchor="t">
            <a:noAutofit/>
          </a:bodyPr>
          <a:lstStyle/>
          <a:p>
            <a:r>
              <a:rPr lang="en-GB" noProof="0" dirty="0"/>
              <a:t>Place the title of the slide</a:t>
            </a:r>
          </a:p>
        </p:txBody>
      </p:sp>
      <p:sp>
        <p:nvSpPr>
          <p:cNvPr id="49" name="Tijdelijke aanduiding voor tekst 19">
            <a:extLst>
              <a:ext uri="{FF2B5EF4-FFF2-40B4-BE49-F238E27FC236}">
                <a16:creationId xmlns:a16="http://schemas.microsoft.com/office/drawing/2014/main" id="{A6C87866-9E96-89AD-D9AA-1CD4B1042A8F}"/>
              </a:ext>
            </a:extLst>
          </p:cNvPr>
          <p:cNvSpPr>
            <a:spLocks noGrp="1"/>
          </p:cNvSpPr>
          <p:nvPr>
            <p:ph type="body" sz="quarter" idx="20" hasCustomPrompt="1"/>
          </p:nvPr>
        </p:nvSpPr>
        <p:spPr>
          <a:xfrm>
            <a:off x="4646840" y="5054643"/>
            <a:ext cx="1997075" cy="548005"/>
          </a:xfrm>
        </p:spPr>
        <p:txBody>
          <a:bodyPr anchor="b"/>
          <a:lstStyle>
            <a:lvl1pPr marL="0" indent="0">
              <a:lnSpc>
                <a:spcPts val="1400"/>
              </a:lnSpc>
              <a:buNone/>
              <a:defRPr sz="1100">
                <a:solidFill>
                  <a:schemeClr val="bg2"/>
                </a:solidFill>
                <a:effectLst>
                  <a:outerShdw blurRad="228600" dir="5400000" algn="ctr" rotWithShape="0">
                    <a:srgbClr val="000000">
                      <a:alpha val="35000"/>
                    </a:srgbClr>
                  </a:outerShdw>
                </a:effectLst>
              </a:defRPr>
            </a:lvl1pPr>
          </a:lstStyle>
          <a:p>
            <a:pPr lvl="0"/>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a:t>
            </a:r>
            <a:r>
              <a:rPr lang="nl-NL" dirty="0"/>
              <a:t> </a:t>
            </a:r>
            <a:r>
              <a:rPr lang="nl-NL" dirty="0" err="1"/>
              <a:t>adipisci</a:t>
            </a:r>
            <a:r>
              <a:rPr lang="nl-NL" dirty="0"/>
              <a:t> </a:t>
            </a:r>
            <a:r>
              <a:rPr lang="nl-NL" dirty="0" err="1"/>
              <a:t>elit</a:t>
            </a:r>
            <a:r>
              <a:rPr lang="nl-NL" dirty="0"/>
              <a:t>. </a:t>
            </a:r>
            <a:r>
              <a:rPr lang="nl-NL" dirty="0" err="1"/>
              <a:t>Pellentes</a:t>
            </a:r>
            <a:r>
              <a:rPr lang="nl-NL" dirty="0"/>
              <a:t> </a:t>
            </a:r>
            <a:r>
              <a:rPr lang="nl-NL" dirty="0" err="1"/>
              <a:t>blandit</a:t>
            </a:r>
            <a:r>
              <a:rPr lang="nl-NL" dirty="0"/>
              <a:t> </a:t>
            </a:r>
            <a:r>
              <a:rPr lang="nl-NL" dirty="0" err="1"/>
              <a:t>felis</a:t>
            </a:r>
            <a:r>
              <a:rPr lang="nl-NL" dirty="0"/>
              <a:t> </a:t>
            </a:r>
            <a:r>
              <a:rPr lang="nl-NL" dirty="0" err="1"/>
              <a:t>eu</a:t>
            </a:r>
            <a:r>
              <a:rPr lang="nl-NL" dirty="0"/>
              <a:t> </a:t>
            </a:r>
            <a:r>
              <a:rPr lang="nl-NL" dirty="0" err="1"/>
              <a:t>ullamcorp</a:t>
            </a:r>
            <a:r>
              <a:rPr lang="nl-NL" dirty="0"/>
              <a:t> temp</a:t>
            </a:r>
          </a:p>
        </p:txBody>
      </p:sp>
      <p:sp>
        <p:nvSpPr>
          <p:cNvPr id="3" name="Tijdelijke aanduiding voor tekst 2">
            <a:extLst>
              <a:ext uri="{FF2B5EF4-FFF2-40B4-BE49-F238E27FC236}">
                <a16:creationId xmlns:a16="http://schemas.microsoft.com/office/drawing/2014/main" id="{3F9AEFBB-1CC1-6A55-7659-C9F235909E28}"/>
              </a:ext>
            </a:extLst>
          </p:cNvPr>
          <p:cNvSpPr>
            <a:spLocks noGrp="1"/>
          </p:cNvSpPr>
          <p:nvPr>
            <p:ph idx="21"/>
          </p:nvPr>
        </p:nvSpPr>
        <p:spPr>
          <a:xfrm>
            <a:off x="720000" y="1991183"/>
            <a:ext cx="3102405" cy="3815024"/>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4128953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 rounded - ZI">
    <p:spTree>
      <p:nvGrpSpPr>
        <p:cNvPr id="1" name=""/>
        <p:cNvGrpSpPr/>
        <p:nvPr/>
      </p:nvGrpSpPr>
      <p:grpSpPr>
        <a:xfrm>
          <a:off x="0" y="0"/>
          <a:ext cx="0" cy="0"/>
          <a:chOff x="0" y="0"/>
          <a:chExt cx="0" cy="0"/>
        </a:xfrm>
      </p:grpSpPr>
      <p:sp>
        <p:nvSpPr>
          <p:cNvPr id="14" name="Tijdelijke aanduiding voor afbeelding 13">
            <a:extLst>
              <a:ext uri="{FF2B5EF4-FFF2-40B4-BE49-F238E27FC236}">
                <a16:creationId xmlns:a16="http://schemas.microsoft.com/office/drawing/2014/main" id="{6D83A196-0A48-69BC-54A6-5B14D8C6FED8}"/>
              </a:ext>
            </a:extLst>
          </p:cNvPr>
          <p:cNvSpPr>
            <a:spLocks noGrp="1"/>
          </p:cNvSpPr>
          <p:nvPr>
            <p:ph type="pic" sz="quarter" idx="13" hasCustomPrompt="1"/>
          </p:nvPr>
        </p:nvSpPr>
        <p:spPr>
          <a:xfrm>
            <a:off x="193040" y="208280"/>
            <a:ext cx="11805920" cy="6441440"/>
          </a:xfrm>
          <a:custGeom>
            <a:avLst/>
            <a:gdLst>
              <a:gd name="connsiteX0" fmla="*/ 301459 w 11805920"/>
              <a:gd name="connsiteY0" fmla="*/ 0 h 6441440"/>
              <a:gd name="connsiteX1" fmla="*/ 11504461 w 11805920"/>
              <a:gd name="connsiteY1" fmla="*/ 0 h 6441440"/>
              <a:gd name="connsiteX2" fmla="*/ 11805920 w 11805920"/>
              <a:gd name="connsiteY2" fmla="*/ 301459 h 6441440"/>
              <a:gd name="connsiteX3" fmla="*/ 11805920 w 11805920"/>
              <a:gd name="connsiteY3" fmla="*/ 6139981 h 6441440"/>
              <a:gd name="connsiteX4" fmla="*/ 11504461 w 11805920"/>
              <a:gd name="connsiteY4" fmla="*/ 6441440 h 6441440"/>
              <a:gd name="connsiteX5" fmla="*/ 301459 w 11805920"/>
              <a:gd name="connsiteY5" fmla="*/ 6441440 h 6441440"/>
              <a:gd name="connsiteX6" fmla="*/ 0 w 11805920"/>
              <a:gd name="connsiteY6" fmla="*/ 6139981 h 6441440"/>
              <a:gd name="connsiteX7" fmla="*/ 0 w 11805920"/>
              <a:gd name="connsiteY7" fmla="*/ 301459 h 6441440"/>
              <a:gd name="connsiteX8" fmla="*/ 301459 w 11805920"/>
              <a:gd name="connsiteY8" fmla="*/ 0 h 644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05920" h="6441440">
                <a:moveTo>
                  <a:pt x="301459" y="0"/>
                </a:moveTo>
                <a:lnTo>
                  <a:pt x="11504461" y="0"/>
                </a:lnTo>
                <a:cubicBezTo>
                  <a:pt x="11670952" y="0"/>
                  <a:pt x="11805920" y="134968"/>
                  <a:pt x="11805920" y="301459"/>
                </a:cubicBezTo>
                <a:lnTo>
                  <a:pt x="11805920" y="6139981"/>
                </a:lnTo>
                <a:cubicBezTo>
                  <a:pt x="11805920" y="6306472"/>
                  <a:pt x="11670952" y="6441440"/>
                  <a:pt x="11504461" y="6441440"/>
                </a:cubicBezTo>
                <a:lnTo>
                  <a:pt x="301459" y="6441440"/>
                </a:lnTo>
                <a:cubicBezTo>
                  <a:pt x="134968" y="6441440"/>
                  <a:pt x="0" y="6306472"/>
                  <a:pt x="0" y="6139981"/>
                </a:cubicBezTo>
                <a:lnTo>
                  <a:pt x="0" y="301459"/>
                </a:lnTo>
                <a:cubicBezTo>
                  <a:pt x="0" y="134968"/>
                  <a:pt x="134968" y="0"/>
                  <a:pt x="301459" y="0"/>
                </a:cubicBezTo>
                <a:close/>
              </a:path>
            </a:pathLst>
          </a:custGeom>
          <a:solidFill>
            <a:schemeClr val="bg1">
              <a:lumMod val="95000"/>
            </a:schemeClr>
          </a:solidFill>
        </p:spPr>
        <p:txBody>
          <a:bodyPr wrap="square" tIns="0" bIns="1080000" anchor="ctr" anchorCtr="0">
            <a:noAutofit/>
          </a:bodyPr>
          <a:lstStyle>
            <a:lvl1pPr marL="0" indent="0" algn="ctr">
              <a:buNone/>
              <a:defRPr sz="1200" i="1">
                <a:solidFill>
                  <a:schemeClr val="bg1">
                    <a:lumMod val="50000"/>
                  </a:schemeClr>
                </a:solidFill>
              </a:defRPr>
            </a:lvl1pPr>
          </a:lstStyle>
          <a:p>
            <a:r>
              <a:rPr lang="en-GB" noProof="0" dirty="0"/>
              <a:t>Select this placeholder, go to the tab ‘Slidebuilder’, click on ‘Images’, select the preferred image and click on ‘Insert’.</a:t>
            </a:r>
          </a:p>
        </p:txBody>
      </p:sp>
      <p:sp>
        <p:nvSpPr>
          <p:cNvPr id="8" name="Rechthoek: afgeronde hoeken 7">
            <a:extLst>
              <a:ext uri="{FF2B5EF4-FFF2-40B4-BE49-F238E27FC236}">
                <a16:creationId xmlns:a16="http://schemas.microsoft.com/office/drawing/2014/main" id="{E6C0F707-B0B6-4437-92EC-6DC7FCF35DD2}"/>
              </a:ext>
            </a:extLst>
          </p:cNvPr>
          <p:cNvSpPr/>
          <p:nvPr userDrawn="1"/>
        </p:nvSpPr>
        <p:spPr>
          <a:xfrm>
            <a:off x="0" y="-367937"/>
            <a:ext cx="1293752"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Image rounded</a:t>
            </a:r>
            <a:endParaRPr lang="en-GB" sz="2400" b="1" cap="none" baseline="0" noProof="0" dirty="0">
              <a:solidFill>
                <a:schemeClr val="accent1"/>
              </a:solidFill>
              <a:latin typeface="+mj-lt"/>
            </a:endParaRPr>
          </a:p>
        </p:txBody>
      </p:sp>
      <p:sp>
        <p:nvSpPr>
          <p:cNvPr id="77" name="Tijdelijke aanduiding voor tekst 15">
            <a:extLst>
              <a:ext uri="{FF2B5EF4-FFF2-40B4-BE49-F238E27FC236}">
                <a16:creationId xmlns:a16="http://schemas.microsoft.com/office/drawing/2014/main" id="{556F8572-CE32-448F-67F4-2E2565A6904D}"/>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81" name="Tijdelijke aanduiding voor tekst 12">
            <a:extLst>
              <a:ext uri="{FF2B5EF4-FFF2-40B4-BE49-F238E27FC236}">
                <a16:creationId xmlns:a16="http://schemas.microsoft.com/office/drawing/2014/main" id="{712CF7BF-F408-9352-F5D4-4AE1AC2CA7B9}"/>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82" name="Tijdelijke aanduiding voor titel 1">
            <a:extLst>
              <a:ext uri="{FF2B5EF4-FFF2-40B4-BE49-F238E27FC236}">
                <a16:creationId xmlns:a16="http://schemas.microsoft.com/office/drawing/2014/main" id="{EA4CC151-4A54-758F-AAA8-86BD1EB1643C}"/>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
        <p:nvSpPr>
          <p:cNvPr id="2" name="Tijdelijke aanduiding voor tekst 19">
            <a:extLst>
              <a:ext uri="{FF2B5EF4-FFF2-40B4-BE49-F238E27FC236}">
                <a16:creationId xmlns:a16="http://schemas.microsoft.com/office/drawing/2014/main" id="{FD9FF130-CBEA-70AB-06BD-E816BFAC3F3D}"/>
              </a:ext>
            </a:extLst>
          </p:cNvPr>
          <p:cNvSpPr>
            <a:spLocks noGrp="1"/>
          </p:cNvSpPr>
          <p:nvPr>
            <p:ph type="body" sz="quarter" idx="20" hasCustomPrompt="1"/>
          </p:nvPr>
        </p:nvSpPr>
        <p:spPr>
          <a:xfrm>
            <a:off x="8278536" y="4986370"/>
            <a:ext cx="3287065" cy="1320208"/>
          </a:xfrm>
        </p:spPr>
        <p:txBody>
          <a:bodyPr anchor="b"/>
          <a:lstStyle>
            <a:lvl1pPr marL="0" indent="0" algn="r">
              <a:lnSpc>
                <a:spcPts val="2500"/>
              </a:lnSpc>
              <a:buNone/>
              <a:defRPr sz="1800">
                <a:solidFill>
                  <a:schemeClr val="bg2"/>
                </a:solidFill>
                <a:effectLst>
                  <a:outerShdw blurRad="228600" dir="5400000" algn="ctr" rotWithShape="0">
                    <a:srgbClr val="000000">
                      <a:alpha val="35000"/>
                    </a:srgbClr>
                  </a:outerShdw>
                </a:effectLst>
              </a:defRPr>
            </a:lvl1pPr>
          </a:lstStyle>
          <a:p>
            <a:pPr lvl="0"/>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a:t>
            </a:r>
            <a:r>
              <a:rPr lang="nl-NL" dirty="0"/>
              <a:t> </a:t>
            </a:r>
            <a:r>
              <a:rPr lang="nl-NL" dirty="0" err="1"/>
              <a:t>adipisci</a:t>
            </a:r>
            <a:r>
              <a:rPr lang="nl-NL" dirty="0"/>
              <a:t> </a:t>
            </a:r>
            <a:r>
              <a:rPr lang="nl-NL" dirty="0" err="1"/>
              <a:t>elit</a:t>
            </a:r>
            <a:r>
              <a:rPr lang="nl-NL" dirty="0"/>
              <a:t>. </a:t>
            </a:r>
            <a:r>
              <a:rPr lang="nl-NL" dirty="0" err="1"/>
              <a:t>Pellentes</a:t>
            </a:r>
            <a:r>
              <a:rPr lang="nl-NL" dirty="0"/>
              <a:t> </a:t>
            </a:r>
            <a:r>
              <a:rPr lang="nl-NL" dirty="0" err="1"/>
              <a:t>blandit</a:t>
            </a:r>
            <a:r>
              <a:rPr lang="nl-NL" dirty="0"/>
              <a:t> </a:t>
            </a:r>
            <a:r>
              <a:rPr lang="nl-NL" dirty="0" err="1"/>
              <a:t>felis</a:t>
            </a:r>
            <a:r>
              <a:rPr lang="nl-NL" dirty="0"/>
              <a:t> </a:t>
            </a:r>
            <a:r>
              <a:rPr lang="nl-NL" dirty="0" err="1"/>
              <a:t>eu</a:t>
            </a:r>
            <a:r>
              <a:rPr lang="nl-NL" dirty="0"/>
              <a:t> </a:t>
            </a:r>
            <a:r>
              <a:rPr lang="nl-NL" dirty="0" err="1"/>
              <a:t>ullamcorp</a:t>
            </a:r>
            <a:r>
              <a:rPr lang="nl-NL" dirty="0"/>
              <a:t> temp</a:t>
            </a:r>
          </a:p>
        </p:txBody>
      </p:sp>
    </p:spTree>
    <p:extLst>
      <p:ext uri="{BB962C8B-B14F-4D97-AF65-F5344CB8AC3E}">
        <p14:creationId xmlns:p14="http://schemas.microsoft.com/office/powerpoint/2010/main" val="4231983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 Chart - ZI">
    <p:spTree>
      <p:nvGrpSpPr>
        <p:cNvPr id="1" name=""/>
        <p:cNvGrpSpPr/>
        <p:nvPr/>
      </p:nvGrpSpPr>
      <p:grpSpPr>
        <a:xfrm>
          <a:off x="0" y="0"/>
          <a:ext cx="0" cy="0"/>
          <a:chOff x="0" y="0"/>
          <a:chExt cx="0" cy="0"/>
        </a:xfrm>
      </p:grpSpPr>
      <p:sp>
        <p:nvSpPr>
          <p:cNvPr id="159" name="Tijdelijke aanduiding voor tekst 10">
            <a:extLst>
              <a:ext uri="{FF2B5EF4-FFF2-40B4-BE49-F238E27FC236}">
                <a16:creationId xmlns:a16="http://schemas.microsoft.com/office/drawing/2014/main" id="{DD22A24E-8C6D-2D69-A0D2-221BFECA6072}"/>
              </a:ext>
            </a:extLst>
          </p:cNvPr>
          <p:cNvSpPr txBox="1">
            <a:spLocks/>
          </p:cNvSpPr>
          <p:nvPr userDrawn="1"/>
        </p:nvSpPr>
        <p:spPr>
          <a:xfrm>
            <a:off x="708207" y="1587316"/>
            <a:ext cx="5256000" cy="4218171"/>
          </a:xfrm>
          <a:prstGeom prst="roundRect">
            <a:avLst>
              <a:gd name="adj" fmla="val 3563"/>
            </a:avLst>
          </a:prstGeom>
          <a:solidFill>
            <a:schemeClr val="bg2">
              <a:alpha val="20000"/>
            </a:schemeClr>
          </a:solidFill>
          <a:ln>
            <a:solidFill>
              <a:schemeClr val="bg2"/>
            </a:solidFill>
          </a:ln>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18" name="Tijdelijke aanduiding voor grafiek 17">
            <a:extLst>
              <a:ext uri="{FF2B5EF4-FFF2-40B4-BE49-F238E27FC236}">
                <a16:creationId xmlns:a16="http://schemas.microsoft.com/office/drawing/2014/main" id="{FBAE20DA-BB0F-413F-A532-86A4D0079AB9}"/>
              </a:ext>
            </a:extLst>
          </p:cNvPr>
          <p:cNvSpPr>
            <a:spLocks noGrp="1"/>
          </p:cNvSpPr>
          <p:nvPr>
            <p:ph type="chart" sz="quarter" idx="13" hasCustomPrompt="1"/>
          </p:nvPr>
        </p:nvSpPr>
        <p:spPr>
          <a:xfrm>
            <a:off x="6374643" y="1587316"/>
            <a:ext cx="5088663" cy="4218172"/>
          </a:xfrm>
          <a:solidFill>
            <a:schemeClr val="bg1">
              <a:lumMod val="95000"/>
            </a:schemeClr>
          </a:solidFill>
        </p:spPr>
        <p:txBody>
          <a:bodyPr tIns="0" bIns="1080000" anchor="ctr" anchorCtr="0"/>
          <a:lstStyle>
            <a:lvl1pPr marL="0" indent="0" algn="ctr">
              <a:buNone/>
              <a:defRPr sz="1200" i="1">
                <a:solidFill>
                  <a:schemeClr val="bg1">
                    <a:lumMod val="50000"/>
                  </a:schemeClr>
                </a:solidFill>
              </a:defRPr>
            </a:lvl1pPr>
          </a:lstStyle>
          <a:p>
            <a:r>
              <a:rPr lang="en-GB" dirty="0"/>
              <a:t>Click on the pictogram below to insert a chart</a:t>
            </a:r>
          </a:p>
        </p:txBody>
      </p:sp>
      <p:sp>
        <p:nvSpPr>
          <p:cNvPr id="9" name="Rechthoek: afgeronde hoeken 8">
            <a:extLst>
              <a:ext uri="{FF2B5EF4-FFF2-40B4-BE49-F238E27FC236}">
                <a16:creationId xmlns:a16="http://schemas.microsoft.com/office/drawing/2014/main" id="{63BADF68-353D-4DA2-BB2E-F5EB4E769F9D}"/>
              </a:ext>
            </a:extLst>
          </p:cNvPr>
          <p:cNvSpPr/>
          <p:nvPr userDrawn="1"/>
        </p:nvSpPr>
        <p:spPr>
          <a:xfrm>
            <a:off x="0" y="-367937"/>
            <a:ext cx="1008161"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Chart</a:t>
            </a:r>
          </a:p>
        </p:txBody>
      </p:sp>
      <p:sp>
        <p:nvSpPr>
          <p:cNvPr id="162" name="Tijdelijke aanduiding voor tekst 15">
            <a:extLst>
              <a:ext uri="{FF2B5EF4-FFF2-40B4-BE49-F238E27FC236}">
                <a16:creationId xmlns:a16="http://schemas.microsoft.com/office/drawing/2014/main" id="{D32D5C8F-9587-A180-3D00-3270A2E1954B}"/>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64" name="Tijdelijke aanduiding voor tekst 12">
            <a:extLst>
              <a:ext uri="{FF2B5EF4-FFF2-40B4-BE49-F238E27FC236}">
                <a16:creationId xmlns:a16="http://schemas.microsoft.com/office/drawing/2014/main" id="{E468CE47-191F-AF66-7FF6-E64C3ABAA6B9}"/>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65" name="Tijdelijke aanduiding voor titel 1">
            <a:extLst>
              <a:ext uri="{FF2B5EF4-FFF2-40B4-BE49-F238E27FC236}">
                <a16:creationId xmlns:a16="http://schemas.microsoft.com/office/drawing/2014/main" id="{357C814E-74E7-F980-B291-B262ED184DFB}"/>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
        <p:nvSpPr>
          <p:cNvPr id="77" name="Tijdelijke aanduiding voor tekst 2">
            <a:extLst>
              <a:ext uri="{FF2B5EF4-FFF2-40B4-BE49-F238E27FC236}">
                <a16:creationId xmlns:a16="http://schemas.microsoft.com/office/drawing/2014/main" id="{3F0D1914-3129-B98B-381A-52BC620A28CF}"/>
              </a:ext>
            </a:extLst>
          </p:cNvPr>
          <p:cNvSpPr>
            <a:spLocks noGrp="1"/>
          </p:cNvSpPr>
          <p:nvPr>
            <p:ph idx="1"/>
          </p:nvPr>
        </p:nvSpPr>
        <p:spPr>
          <a:xfrm>
            <a:off x="864613" y="1768035"/>
            <a:ext cx="4814291" cy="3885028"/>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1497444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 - ZI">
    <p:spTree>
      <p:nvGrpSpPr>
        <p:cNvPr id="1" name=""/>
        <p:cNvGrpSpPr/>
        <p:nvPr/>
      </p:nvGrpSpPr>
      <p:grpSpPr>
        <a:xfrm>
          <a:off x="0" y="0"/>
          <a:ext cx="0" cy="0"/>
          <a:chOff x="0" y="0"/>
          <a:chExt cx="0" cy="0"/>
        </a:xfrm>
      </p:grpSpPr>
      <p:sp>
        <p:nvSpPr>
          <p:cNvPr id="18" name="Tijdelijke aanduiding voor grafiek 17">
            <a:extLst>
              <a:ext uri="{FF2B5EF4-FFF2-40B4-BE49-F238E27FC236}">
                <a16:creationId xmlns:a16="http://schemas.microsoft.com/office/drawing/2014/main" id="{FBAE20DA-BB0F-413F-A532-86A4D0079AB9}"/>
              </a:ext>
            </a:extLst>
          </p:cNvPr>
          <p:cNvSpPr>
            <a:spLocks noGrp="1"/>
          </p:cNvSpPr>
          <p:nvPr>
            <p:ph type="chart" sz="quarter" idx="13" hasCustomPrompt="1"/>
          </p:nvPr>
        </p:nvSpPr>
        <p:spPr>
          <a:xfrm>
            <a:off x="720000" y="1592263"/>
            <a:ext cx="10740163" cy="4213225"/>
          </a:xfrm>
          <a:solidFill>
            <a:schemeClr val="bg1">
              <a:lumMod val="95000"/>
            </a:schemeClr>
          </a:solidFill>
        </p:spPr>
        <p:txBody>
          <a:bodyPr tIns="0" bIns="1080000" anchor="ctr" anchorCtr="0"/>
          <a:lstStyle>
            <a:lvl1pPr marL="0" indent="0" algn="ctr">
              <a:buNone/>
              <a:defRPr sz="1200" i="1">
                <a:solidFill>
                  <a:schemeClr val="bg1">
                    <a:lumMod val="50000"/>
                  </a:schemeClr>
                </a:solidFill>
              </a:defRPr>
            </a:lvl1pPr>
          </a:lstStyle>
          <a:p>
            <a:r>
              <a:rPr lang="en-GB" dirty="0"/>
              <a:t>Click on the pictogram below to insert a chart</a:t>
            </a:r>
          </a:p>
        </p:txBody>
      </p:sp>
      <p:sp>
        <p:nvSpPr>
          <p:cNvPr id="8" name="Rechthoek: afgeronde hoeken 7">
            <a:extLst>
              <a:ext uri="{FF2B5EF4-FFF2-40B4-BE49-F238E27FC236}">
                <a16:creationId xmlns:a16="http://schemas.microsoft.com/office/drawing/2014/main" id="{B9A342EB-9B41-44C2-B2A9-858B1361CF25}"/>
              </a:ext>
            </a:extLst>
          </p:cNvPr>
          <p:cNvSpPr/>
          <p:nvPr userDrawn="1"/>
        </p:nvSpPr>
        <p:spPr>
          <a:xfrm>
            <a:off x="0" y="-367937"/>
            <a:ext cx="464871"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Chart</a:t>
            </a:r>
          </a:p>
        </p:txBody>
      </p:sp>
      <p:sp>
        <p:nvSpPr>
          <p:cNvPr id="83" name="Tijdelijke aanduiding voor tekst 15">
            <a:extLst>
              <a:ext uri="{FF2B5EF4-FFF2-40B4-BE49-F238E27FC236}">
                <a16:creationId xmlns:a16="http://schemas.microsoft.com/office/drawing/2014/main" id="{579430E7-8EBE-56B9-E78A-5EC29B7D7BF5}"/>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88" name="Tijdelijke aanduiding voor tekst 12">
            <a:extLst>
              <a:ext uri="{FF2B5EF4-FFF2-40B4-BE49-F238E27FC236}">
                <a16:creationId xmlns:a16="http://schemas.microsoft.com/office/drawing/2014/main" id="{8A475433-777F-81AD-34FE-923D1959FA66}"/>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89" name="Tijdelijke aanduiding voor titel 1">
            <a:extLst>
              <a:ext uri="{FF2B5EF4-FFF2-40B4-BE49-F238E27FC236}">
                <a16:creationId xmlns:a16="http://schemas.microsoft.com/office/drawing/2014/main" id="{F25DE2C0-496A-DBF0-54F6-433F88635CC7}"/>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Tree>
    <p:extLst>
      <p:ext uri="{BB962C8B-B14F-4D97-AF65-F5344CB8AC3E}">
        <p14:creationId xmlns:p14="http://schemas.microsoft.com/office/powerpoint/2010/main" val="1088633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 Table - ZI">
    <p:spTree>
      <p:nvGrpSpPr>
        <p:cNvPr id="1" name=""/>
        <p:cNvGrpSpPr/>
        <p:nvPr/>
      </p:nvGrpSpPr>
      <p:grpSpPr>
        <a:xfrm>
          <a:off x="0" y="0"/>
          <a:ext cx="0" cy="0"/>
          <a:chOff x="0" y="0"/>
          <a:chExt cx="0" cy="0"/>
        </a:xfrm>
      </p:grpSpPr>
      <p:sp>
        <p:nvSpPr>
          <p:cNvPr id="17" name="Tijdelijke aanduiding voor tabel 16">
            <a:extLst>
              <a:ext uri="{FF2B5EF4-FFF2-40B4-BE49-F238E27FC236}">
                <a16:creationId xmlns:a16="http://schemas.microsoft.com/office/drawing/2014/main" id="{AC3E0255-315C-47D9-A8A2-220D1CB08F50}"/>
              </a:ext>
            </a:extLst>
          </p:cNvPr>
          <p:cNvSpPr>
            <a:spLocks noGrp="1"/>
          </p:cNvSpPr>
          <p:nvPr>
            <p:ph type="tbl" sz="quarter" idx="13" hasCustomPrompt="1"/>
          </p:nvPr>
        </p:nvSpPr>
        <p:spPr>
          <a:xfrm>
            <a:off x="6411304" y="1600200"/>
            <a:ext cx="5052002" cy="4205288"/>
          </a:xfrm>
          <a:solidFill>
            <a:schemeClr val="bg1">
              <a:lumMod val="95000"/>
            </a:schemeClr>
          </a:solidFill>
        </p:spPr>
        <p:txBody>
          <a:bodyPr tIns="0" bIns="1080000" anchor="ctr" anchorCtr="0"/>
          <a:lstStyle>
            <a:lvl1pPr marL="0" indent="0" algn="ctr">
              <a:buNone/>
              <a:defRPr sz="1200" i="1">
                <a:solidFill>
                  <a:schemeClr val="bg1">
                    <a:lumMod val="50000"/>
                  </a:schemeClr>
                </a:solidFill>
              </a:defRPr>
            </a:lvl1pPr>
          </a:lstStyle>
          <a:p>
            <a:r>
              <a:rPr lang="en-GB" dirty="0"/>
              <a:t>Click on the pictogram below to insert a table</a:t>
            </a:r>
          </a:p>
        </p:txBody>
      </p:sp>
      <p:sp>
        <p:nvSpPr>
          <p:cNvPr id="9" name="Rechthoek: afgeronde hoeken 8">
            <a:extLst>
              <a:ext uri="{FF2B5EF4-FFF2-40B4-BE49-F238E27FC236}">
                <a16:creationId xmlns:a16="http://schemas.microsoft.com/office/drawing/2014/main" id="{F49FB710-18E2-402D-96B9-AD8032E6154C}"/>
              </a:ext>
            </a:extLst>
          </p:cNvPr>
          <p:cNvSpPr/>
          <p:nvPr userDrawn="1"/>
        </p:nvSpPr>
        <p:spPr>
          <a:xfrm>
            <a:off x="0" y="-367937"/>
            <a:ext cx="992644"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Table</a:t>
            </a:r>
          </a:p>
        </p:txBody>
      </p:sp>
      <p:sp>
        <p:nvSpPr>
          <p:cNvPr id="188" name="Tijdelijke aanduiding voor tekst 15">
            <a:extLst>
              <a:ext uri="{FF2B5EF4-FFF2-40B4-BE49-F238E27FC236}">
                <a16:creationId xmlns:a16="http://schemas.microsoft.com/office/drawing/2014/main" id="{2D0FFCF1-E4B3-1F91-A31A-2DC8766D3975}"/>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90" name="Tijdelijke aanduiding voor tekst 12">
            <a:extLst>
              <a:ext uri="{FF2B5EF4-FFF2-40B4-BE49-F238E27FC236}">
                <a16:creationId xmlns:a16="http://schemas.microsoft.com/office/drawing/2014/main" id="{4884572F-5538-B8D8-EA3C-C66FB567A0F7}"/>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91" name="Tijdelijke aanduiding voor tekst 10">
            <a:extLst>
              <a:ext uri="{FF2B5EF4-FFF2-40B4-BE49-F238E27FC236}">
                <a16:creationId xmlns:a16="http://schemas.microsoft.com/office/drawing/2014/main" id="{C561E7FB-7044-4D69-F010-3F093F0DF104}"/>
              </a:ext>
            </a:extLst>
          </p:cNvPr>
          <p:cNvSpPr txBox="1">
            <a:spLocks/>
          </p:cNvSpPr>
          <p:nvPr userDrawn="1"/>
        </p:nvSpPr>
        <p:spPr>
          <a:xfrm>
            <a:off x="708207" y="1587316"/>
            <a:ext cx="5256000" cy="4218171"/>
          </a:xfrm>
          <a:prstGeom prst="roundRect">
            <a:avLst>
              <a:gd name="adj" fmla="val 3563"/>
            </a:avLst>
          </a:prstGeom>
          <a:solidFill>
            <a:schemeClr val="bg2">
              <a:alpha val="20000"/>
            </a:schemeClr>
          </a:solidFill>
          <a:ln>
            <a:solidFill>
              <a:schemeClr val="bg2"/>
            </a:solidFill>
          </a:ln>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193" name="Tijdelijke aanduiding voor titel 1">
            <a:extLst>
              <a:ext uri="{FF2B5EF4-FFF2-40B4-BE49-F238E27FC236}">
                <a16:creationId xmlns:a16="http://schemas.microsoft.com/office/drawing/2014/main" id="{769C3E5A-A9E4-BDDE-8141-F68AFBCA019A}"/>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
        <p:nvSpPr>
          <p:cNvPr id="77" name="Tijdelijke aanduiding voor tekst 2">
            <a:extLst>
              <a:ext uri="{FF2B5EF4-FFF2-40B4-BE49-F238E27FC236}">
                <a16:creationId xmlns:a16="http://schemas.microsoft.com/office/drawing/2014/main" id="{041F2CD3-5AA3-2BD2-0244-3233E44CEF99}"/>
              </a:ext>
            </a:extLst>
          </p:cNvPr>
          <p:cNvSpPr>
            <a:spLocks noGrp="1"/>
          </p:cNvSpPr>
          <p:nvPr>
            <p:ph idx="1"/>
          </p:nvPr>
        </p:nvSpPr>
        <p:spPr>
          <a:xfrm>
            <a:off x="846446" y="1768035"/>
            <a:ext cx="4864021" cy="3902515"/>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3718599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le - ZI">
    <p:spTree>
      <p:nvGrpSpPr>
        <p:cNvPr id="1" name=""/>
        <p:cNvGrpSpPr/>
        <p:nvPr/>
      </p:nvGrpSpPr>
      <p:grpSpPr>
        <a:xfrm>
          <a:off x="0" y="0"/>
          <a:ext cx="0" cy="0"/>
          <a:chOff x="0" y="0"/>
          <a:chExt cx="0" cy="0"/>
        </a:xfrm>
      </p:grpSpPr>
      <p:sp>
        <p:nvSpPr>
          <p:cNvPr id="17" name="Tijdelijke aanduiding voor tabel 16">
            <a:extLst>
              <a:ext uri="{FF2B5EF4-FFF2-40B4-BE49-F238E27FC236}">
                <a16:creationId xmlns:a16="http://schemas.microsoft.com/office/drawing/2014/main" id="{AC3E0255-315C-47D9-A8A2-220D1CB08F50}"/>
              </a:ext>
            </a:extLst>
          </p:cNvPr>
          <p:cNvSpPr>
            <a:spLocks noGrp="1"/>
          </p:cNvSpPr>
          <p:nvPr>
            <p:ph type="tbl" sz="quarter" idx="13" hasCustomPrompt="1"/>
          </p:nvPr>
        </p:nvSpPr>
        <p:spPr>
          <a:xfrm>
            <a:off x="720000" y="1592263"/>
            <a:ext cx="10752000" cy="4213225"/>
          </a:xfrm>
          <a:solidFill>
            <a:schemeClr val="bg1">
              <a:lumMod val="95000"/>
            </a:schemeClr>
          </a:solidFill>
        </p:spPr>
        <p:txBody>
          <a:bodyPr tIns="0" bIns="1080000" anchor="ctr" anchorCtr="0"/>
          <a:lstStyle>
            <a:lvl1pPr marL="0" indent="0" algn="ctr">
              <a:buNone/>
              <a:defRPr sz="1200" i="1">
                <a:solidFill>
                  <a:schemeClr val="bg1">
                    <a:lumMod val="50000"/>
                  </a:schemeClr>
                </a:solidFill>
              </a:defRPr>
            </a:lvl1pPr>
          </a:lstStyle>
          <a:p>
            <a:r>
              <a:rPr lang="en-GB" dirty="0"/>
              <a:t>Click on the pictogram below to insert a table</a:t>
            </a:r>
          </a:p>
        </p:txBody>
      </p:sp>
      <p:sp>
        <p:nvSpPr>
          <p:cNvPr id="8" name="Rechthoek: afgeronde hoeken 7">
            <a:extLst>
              <a:ext uri="{FF2B5EF4-FFF2-40B4-BE49-F238E27FC236}">
                <a16:creationId xmlns:a16="http://schemas.microsoft.com/office/drawing/2014/main" id="{212E345A-A902-49E6-B076-DB78F9787E96}"/>
              </a:ext>
            </a:extLst>
          </p:cNvPr>
          <p:cNvSpPr/>
          <p:nvPr userDrawn="1"/>
        </p:nvSpPr>
        <p:spPr>
          <a:xfrm>
            <a:off x="0" y="-367937"/>
            <a:ext cx="449354"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Table</a:t>
            </a:r>
          </a:p>
        </p:txBody>
      </p:sp>
      <p:sp>
        <p:nvSpPr>
          <p:cNvPr id="114" name="Tijdelijke aanduiding voor tekst 15">
            <a:extLst>
              <a:ext uri="{FF2B5EF4-FFF2-40B4-BE49-F238E27FC236}">
                <a16:creationId xmlns:a16="http://schemas.microsoft.com/office/drawing/2014/main" id="{BFDCCA62-F731-F049-66D2-2EE27A0432B0}"/>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16" name="Tijdelijke aanduiding voor tekst 12">
            <a:extLst>
              <a:ext uri="{FF2B5EF4-FFF2-40B4-BE49-F238E27FC236}">
                <a16:creationId xmlns:a16="http://schemas.microsoft.com/office/drawing/2014/main" id="{FFA6DD61-9692-A724-CC01-3518C9BC7D97}"/>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17" name="Tijdelijke aanduiding voor titel 1">
            <a:extLst>
              <a:ext uri="{FF2B5EF4-FFF2-40B4-BE49-F238E27FC236}">
                <a16:creationId xmlns:a16="http://schemas.microsoft.com/office/drawing/2014/main" id="{58907242-505A-703E-E86E-4C5345275827}"/>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Tree>
    <p:extLst>
      <p:ext uri="{BB962C8B-B14F-4D97-AF65-F5344CB8AC3E}">
        <p14:creationId xmlns:p14="http://schemas.microsoft.com/office/powerpoint/2010/main" val="1876650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deo - ZI">
    <p:spTree>
      <p:nvGrpSpPr>
        <p:cNvPr id="1" name=""/>
        <p:cNvGrpSpPr/>
        <p:nvPr/>
      </p:nvGrpSpPr>
      <p:grpSpPr>
        <a:xfrm>
          <a:off x="0" y="0"/>
          <a:ext cx="0" cy="0"/>
          <a:chOff x="0" y="0"/>
          <a:chExt cx="0" cy="0"/>
        </a:xfrm>
      </p:grpSpPr>
      <p:sp>
        <p:nvSpPr>
          <p:cNvPr id="18" name="Tijdelijke aanduiding voor media 17">
            <a:extLst>
              <a:ext uri="{FF2B5EF4-FFF2-40B4-BE49-F238E27FC236}">
                <a16:creationId xmlns:a16="http://schemas.microsoft.com/office/drawing/2014/main" id="{90C20542-8FBD-606F-EC56-4FD27E60CD2E}"/>
              </a:ext>
            </a:extLst>
          </p:cNvPr>
          <p:cNvSpPr>
            <a:spLocks noGrp="1"/>
          </p:cNvSpPr>
          <p:nvPr>
            <p:ph type="media" sz="quarter" idx="13" hasCustomPrompt="1"/>
          </p:nvPr>
        </p:nvSpPr>
        <p:spPr>
          <a:xfrm>
            <a:off x="193040" y="208281"/>
            <a:ext cx="11805920" cy="6441440"/>
          </a:xfrm>
          <a:custGeom>
            <a:avLst/>
            <a:gdLst>
              <a:gd name="connsiteX0" fmla="*/ 229509 w 11805920"/>
              <a:gd name="connsiteY0" fmla="*/ 0 h 6441440"/>
              <a:gd name="connsiteX1" fmla="*/ 11576411 w 11805920"/>
              <a:gd name="connsiteY1" fmla="*/ 0 h 6441440"/>
              <a:gd name="connsiteX2" fmla="*/ 11805920 w 11805920"/>
              <a:gd name="connsiteY2" fmla="*/ 229509 h 6441440"/>
              <a:gd name="connsiteX3" fmla="*/ 11805920 w 11805920"/>
              <a:gd name="connsiteY3" fmla="*/ 6211931 h 6441440"/>
              <a:gd name="connsiteX4" fmla="*/ 11576411 w 11805920"/>
              <a:gd name="connsiteY4" fmla="*/ 6441440 h 6441440"/>
              <a:gd name="connsiteX5" fmla="*/ 229509 w 11805920"/>
              <a:gd name="connsiteY5" fmla="*/ 6441440 h 6441440"/>
              <a:gd name="connsiteX6" fmla="*/ 0 w 11805920"/>
              <a:gd name="connsiteY6" fmla="*/ 6211931 h 6441440"/>
              <a:gd name="connsiteX7" fmla="*/ 0 w 11805920"/>
              <a:gd name="connsiteY7" fmla="*/ 229509 h 6441440"/>
              <a:gd name="connsiteX8" fmla="*/ 229509 w 11805920"/>
              <a:gd name="connsiteY8" fmla="*/ 0 h 644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05920" h="6441440">
                <a:moveTo>
                  <a:pt x="229509" y="0"/>
                </a:moveTo>
                <a:lnTo>
                  <a:pt x="11576411" y="0"/>
                </a:lnTo>
                <a:cubicBezTo>
                  <a:pt x="11703165" y="0"/>
                  <a:pt x="11805920" y="102755"/>
                  <a:pt x="11805920" y="229509"/>
                </a:cubicBezTo>
                <a:lnTo>
                  <a:pt x="11805920" y="6211931"/>
                </a:lnTo>
                <a:cubicBezTo>
                  <a:pt x="11805920" y="6338685"/>
                  <a:pt x="11703165" y="6441440"/>
                  <a:pt x="11576411" y="6441440"/>
                </a:cubicBezTo>
                <a:lnTo>
                  <a:pt x="229509" y="6441440"/>
                </a:lnTo>
                <a:cubicBezTo>
                  <a:pt x="102755" y="6441440"/>
                  <a:pt x="0" y="6338685"/>
                  <a:pt x="0" y="6211931"/>
                </a:cubicBezTo>
                <a:lnTo>
                  <a:pt x="0" y="229509"/>
                </a:lnTo>
                <a:cubicBezTo>
                  <a:pt x="0" y="102755"/>
                  <a:pt x="102755" y="0"/>
                  <a:pt x="229509" y="0"/>
                </a:cubicBezTo>
                <a:close/>
              </a:path>
            </a:pathLst>
          </a:custGeom>
          <a:solidFill>
            <a:schemeClr val="bg1">
              <a:lumMod val="95000"/>
            </a:schemeClr>
          </a:solidFill>
        </p:spPr>
        <p:txBody>
          <a:bodyPr wrap="square" tIns="0" bIns="1080000" anchor="ctr" anchorCtr="0">
            <a:noAutofit/>
          </a:bodyPr>
          <a:lstStyle>
            <a:lvl1pPr marL="0" indent="0" algn="ctr">
              <a:buNone/>
              <a:defRPr sz="1200" i="1">
                <a:solidFill>
                  <a:schemeClr val="bg1">
                    <a:lumMod val="50000"/>
                  </a:schemeClr>
                </a:solidFill>
              </a:defRPr>
            </a:lvl1pPr>
          </a:lstStyle>
          <a:p>
            <a:r>
              <a:rPr lang="en-GB" dirty="0"/>
              <a:t>Click on the pictogram below to insert a video</a:t>
            </a:r>
          </a:p>
        </p:txBody>
      </p:sp>
      <p:sp>
        <p:nvSpPr>
          <p:cNvPr id="8" name="Rechthoek: afgeronde hoeken 7">
            <a:extLst>
              <a:ext uri="{FF2B5EF4-FFF2-40B4-BE49-F238E27FC236}">
                <a16:creationId xmlns:a16="http://schemas.microsoft.com/office/drawing/2014/main" id="{2E1C8AC8-04B4-446D-A79B-1E7D02AFC6C6}"/>
              </a:ext>
            </a:extLst>
          </p:cNvPr>
          <p:cNvSpPr/>
          <p:nvPr userDrawn="1"/>
        </p:nvSpPr>
        <p:spPr>
          <a:xfrm>
            <a:off x="0" y="-367937"/>
            <a:ext cx="49532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Video</a:t>
            </a:r>
          </a:p>
        </p:txBody>
      </p:sp>
      <p:sp>
        <p:nvSpPr>
          <p:cNvPr id="124" name="Tijdelijke aanduiding voor tekst 15">
            <a:extLst>
              <a:ext uri="{FF2B5EF4-FFF2-40B4-BE49-F238E27FC236}">
                <a16:creationId xmlns:a16="http://schemas.microsoft.com/office/drawing/2014/main" id="{75CCF85D-1CA7-297E-3348-700D8D20D7E6}"/>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26" name="Tijdelijke aanduiding voor tekst 12">
            <a:extLst>
              <a:ext uri="{FF2B5EF4-FFF2-40B4-BE49-F238E27FC236}">
                <a16:creationId xmlns:a16="http://schemas.microsoft.com/office/drawing/2014/main" id="{31730B5A-B286-950B-1153-63AE9FAF0BA9}"/>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27" name="Tijdelijke aanduiding voor titel 1">
            <a:extLst>
              <a:ext uri="{FF2B5EF4-FFF2-40B4-BE49-F238E27FC236}">
                <a16:creationId xmlns:a16="http://schemas.microsoft.com/office/drawing/2014/main" id="{CDE5DA8E-7239-158F-477B-70EB024040ED}"/>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Tree>
    <p:extLst>
      <p:ext uri="{BB962C8B-B14F-4D97-AF65-F5344CB8AC3E}">
        <p14:creationId xmlns:p14="http://schemas.microsoft.com/office/powerpoint/2010/main" val="4158541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1 - ZI">
    <p:spTree>
      <p:nvGrpSpPr>
        <p:cNvPr id="1" name=""/>
        <p:cNvGrpSpPr/>
        <p:nvPr/>
      </p:nvGrpSpPr>
      <p:grpSpPr>
        <a:xfrm>
          <a:off x="0" y="0"/>
          <a:ext cx="0" cy="0"/>
          <a:chOff x="0" y="0"/>
          <a:chExt cx="0" cy="0"/>
        </a:xfrm>
      </p:grpSpPr>
      <p:sp>
        <p:nvSpPr>
          <p:cNvPr id="7" name="Rechthoek: afgeronde hoeken 6">
            <a:extLst>
              <a:ext uri="{FF2B5EF4-FFF2-40B4-BE49-F238E27FC236}">
                <a16:creationId xmlns:a16="http://schemas.microsoft.com/office/drawing/2014/main" id="{EE82F239-2B35-4039-9A61-4FB8C953EA19}"/>
              </a:ext>
            </a:extLst>
          </p:cNvPr>
          <p:cNvSpPr/>
          <p:nvPr userDrawn="1"/>
        </p:nvSpPr>
        <p:spPr>
          <a:xfrm>
            <a:off x="0" y="-367937"/>
            <a:ext cx="1041952"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Title only #1</a:t>
            </a:r>
          </a:p>
        </p:txBody>
      </p:sp>
      <p:sp>
        <p:nvSpPr>
          <p:cNvPr id="5" name="Tijdelijke aanduiding voor tekst 15">
            <a:extLst>
              <a:ext uri="{FF2B5EF4-FFF2-40B4-BE49-F238E27FC236}">
                <a16:creationId xmlns:a16="http://schemas.microsoft.com/office/drawing/2014/main" id="{1573DD9B-8FD8-C1EC-787F-42558CEE97FA}"/>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2" name="Tijdelijke aanduiding voor tekst 12">
            <a:extLst>
              <a:ext uri="{FF2B5EF4-FFF2-40B4-BE49-F238E27FC236}">
                <a16:creationId xmlns:a16="http://schemas.microsoft.com/office/drawing/2014/main" id="{006BF5D0-EB26-15A3-7A8D-8BB3E7B9D464}"/>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3" name="Tijdelijke aanduiding voor titel 1">
            <a:extLst>
              <a:ext uri="{FF2B5EF4-FFF2-40B4-BE49-F238E27FC236}">
                <a16:creationId xmlns:a16="http://schemas.microsoft.com/office/drawing/2014/main" id="{7EA77320-FBE8-05C5-BBB6-342D7D4858C3}"/>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Tree>
    <p:extLst>
      <p:ext uri="{BB962C8B-B14F-4D97-AF65-F5344CB8AC3E}">
        <p14:creationId xmlns:p14="http://schemas.microsoft.com/office/powerpoint/2010/main" val="772081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ogo only - ZI">
    <p:spTree>
      <p:nvGrpSpPr>
        <p:cNvPr id="1" name=""/>
        <p:cNvGrpSpPr/>
        <p:nvPr/>
      </p:nvGrpSpPr>
      <p:grpSpPr>
        <a:xfrm>
          <a:off x="0" y="0"/>
          <a:ext cx="0" cy="0"/>
          <a:chOff x="0" y="0"/>
          <a:chExt cx="0" cy="0"/>
        </a:xfrm>
      </p:grpSpPr>
      <p:sp>
        <p:nvSpPr>
          <p:cNvPr id="7" name="Rechthoek: afgeronde hoeken 6">
            <a:extLst>
              <a:ext uri="{FF2B5EF4-FFF2-40B4-BE49-F238E27FC236}">
                <a16:creationId xmlns:a16="http://schemas.microsoft.com/office/drawing/2014/main" id="{EE82F239-2B35-4039-9A61-4FB8C953EA19}"/>
              </a:ext>
            </a:extLst>
          </p:cNvPr>
          <p:cNvSpPr/>
          <p:nvPr userDrawn="1"/>
        </p:nvSpPr>
        <p:spPr>
          <a:xfrm>
            <a:off x="0" y="-367937"/>
            <a:ext cx="818750"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Logo only</a:t>
            </a:r>
          </a:p>
        </p:txBody>
      </p:sp>
      <p:sp>
        <p:nvSpPr>
          <p:cNvPr id="5" name="Tijdelijke aanduiding voor tekst 15">
            <a:extLst>
              <a:ext uri="{FF2B5EF4-FFF2-40B4-BE49-F238E27FC236}">
                <a16:creationId xmlns:a16="http://schemas.microsoft.com/office/drawing/2014/main" id="{1573DD9B-8FD8-C1EC-787F-42558CEE97FA}"/>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Tree>
    <p:extLst>
      <p:ext uri="{BB962C8B-B14F-4D97-AF65-F5344CB8AC3E}">
        <p14:creationId xmlns:p14="http://schemas.microsoft.com/office/powerpoint/2010/main" val="2847229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9394C-BCF8-7B83-55F1-C1FCB61701A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nl-NL"/>
          </a:p>
        </p:txBody>
      </p:sp>
      <p:sp>
        <p:nvSpPr>
          <p:cNvPr id="3" name="Subtitle 2">
            <a:extLst>
              <a:ext uri="{FF2B5EF4-FFF2-40B4-BE49-F238E27FC236}">
                <a16:creationId xmlns:a16="http://schemas.microsoft.com/office/drawing/2014/main" id="{B84E6D91-8262-1C4E-F786-73C76137DA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nl-NL"/>
          </a:p>
        </p:txBody>
      </p:sp>
      <p:sp>
        <p:nvSpPr>
          <p:cNvPr id="4" name="Date Placeholder 3">
            <a:extLst>
              <a:ext uri="{FF2B5EF4-FFF2-40B4-BE49-F238E27FC236}">
                <a16:creationId xmlns:a16="http://schemas.microsoft.com/office/drawing/2014/main" id="{B27A031E-8C86-C462-2216-124C7A9D7592}"/>
              </a:ext>
            </a:extLst>
          </p:cNvPr>
          <p:cNvSpPr>
            <a:spLocks noGrp="1"/>
          </p:cNvSpPr>
          <p:nvPr>
            <p:ph type="dt" sz="half" idx="10"/>
          </p:nvPr>
        </p:nvSpPr>
        <p:spPr/>
        <p:txBody>
          <a:bodyPr/>
          <a:lstStyle/>
          <a:p>
            <a:fld id="{46E25BD3-0BF6-DE4D-B8FB-8455B146A471}" type="datetimeFigureOut">
              <a:t>10-9-2025</a:t>
            </a:fld>
            <a:endParaRPr lang="nl-NL" dirty="0"/>
          </a:p>
        </p:txBody>
      </p:sp>
      <p:sp>
        <p:nvSpPr>
          <p:cNvPr id="5" name="Footer Placeholder 4">
            <a:extLst>
              <a:ext uri="{FF2B5EF4-FFF2-40B4-BE49-F238E27FC236}">
                <a16:creationId xmlns:a16="http://schemas.microsoft.com/office/drawing/2014/main" id="{0A8CFA17-FEDD-BAE8-D903-A19B1ECFD2D5}"/>
              </a:ext>
            </a:extLst>
          </p:cNvPr>
          <p:cNvSpPr>
            <a:spLocks noGrp="1"/>
          </p:cNvSpPr>
          <p:nvPr>
            <p:ph type="ftr" sz="quarter" idx="11"/>
          </p:nvPr>
        </p:nvSpPr>
        <p:spPr/>
        <p:txBody>
          <a:bodyPr/>
          <a:lstStyle/>
          <a:p>
            <a:endParaRPr lang="nl-NL" dirty="0"/>
          </a:p>
        </p:txBody>
      </p:sp>
      <p:sp>
        <p:nvSpPr>
          <p:cNvPr id="6" name="Slide Number Placeholder 5">
            <a:extLst>
              <a:ext uri="{FF2B5EF4-FFF2-40B4-BE49-F238E27FC236}">
                <a16:creationId xmlns:a16="http://schemas.microsoft.com/office/drawing/2014/main" id="{470443A6-B6C6-E7CF-EE75-5AE080CB7BDF}"/>
              </a:ext>
            </a:extLst>
          </p:cNvPr>
          <p:cNvSpPr>
            <a:spLocks noGrp="1"/>
          </p:cNvSpPr>
          <p:nvPr>
            <p:ph type="sldNum" sz="quarter" idx="12"/>
          </p:nvPr>
        </p:nvSpPr>
        <p:spPr/>
        <p:txBody>
          <a:bodyPr/>
          <a:lstStyle/>
          <a:p>
            <a:fld id="{418BE213-952B-6E47-98ED-800780739713}" type="slidenum">
              <a:t>‹nr.›</a:t>
            </a:fld>
            <a:endParaRPr lang="nl-NL" dirty="0"/>
          </a:p>
        </p:txBody>
      </p:sp>
    </p:spTree>
    <p:extLst>
      <p:ext uri="{BB962C8B-B14F-4D97-AF65-F5344CB8AC3E}">
        <p14:creationId xmlns:p14="http://schemas.microsoft.com/office/powerpoint/2010/main" val="472017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ZI">
    <p:spTree>
      <p:nvGrpSpPr>
        <p:cNvPr id="1" name=""/>
        <p:cNvGrpSpPr/>
        <p:nvPr/>
      </p:nvGrpSpPr>
      <p:grpSpPr>
        <a:xfrm>
          <a:off x="0" y="0"/>
          <a:ext cx="0" cy="0"/>
          <a:chOff x="0" y="0"/>
          <a:chExt cx="0" cy="0"/>
        </a:xfrm>
      </p:grpSpPr>
      <p:sp>
        <p:nvSpPr>
          <p:cNvPr id="79" name="Tijdelijke aanduiding voor afbeelding 16">
            <a:extLst>
              <a:ext uri="{FF2B5EF4-FFF2-40B4-BE49-F238E27FC236}">
                <a16:creationId xmlns:a16="http://schemas.microsoft.com/office/drawing/2014/main" id="{B58464CF-AC46-0CF5-9A03-942DFB9749B7}"/>
              </a:ext>
            </a:extLst>
          </p:cNvPr>
          <p:cNvSpPr>
            <a:spLocks noGrp="1"/>
          </p:cNvSpPr>
          <p:nvPr>
            <p:ph type="pic" sz="quarter" idx="13" hasCustomPrompt="1"/>
          </p:nvPr>
        </p:nvSpPr>
        <p:spPr>
          <a:xfrm>
            <a:off x="0" y="2"/>
            <a:ext cx="12192001" cy="6857998"/>
          </a:xfrm>
          <a:solidFill>
            <a:schemeClr val="bg1">
              <a:lumMod val="95000"/>
            </a:schemeClr>
          </a:solidFill>
        </p:spPr>
        <p:txBody>
          <a:bodyPr tIns="0" bIns="1080000" anchor="ctr" anchorCtr="0"/>
          <a:lstStyle>
            <a:lvl1pPr marL="0" indent="0" algn="ctr">
              <a:buNone/>
              <a:defRPr sz="1200" i="1">
                <a:solidFill>
                  <a:schemeClr val="bg1">
                    <a:lumMod val="50000"/>
                  </a:schemeClr>
                </a:solidFill>
              </a:defRPr>
            </a:lvl1pPr>
          </a:lstStyle>
          <a:p>
            <a:r>
              <a:rPr lang="en-GB" dirty="0"/>
              <a:t>Select this placeholder, go to the tab ‘Slidebuilder’, click on ‘Images’, select the preferred image and click on ‘Insert’.</a:t>
            </a:r>
          </a:p>
        </p:txBody>
      </p:sp>
      <p:sp>
        <p:nvSpPr>
          <p:cNvPr id="3" name="Ondertitel 2">
            <a:extLst>
              <a:ext uri="{FF2B5EF4-FFF2-40B4-BE49-F238E27FC236}">
                <a16:creationId xmlns:a16="http://schemas.microsoft.com/office/drawing/2014/main" id="{CEA18CD7-32A7-41E4-9DF7-7259FA2187F6}"/>
              </a:ext>
            </a:extLst>
          </p:cNvPr>
          <p:cNvSpPr>
            <a:spLocks noGrp="1"/>
          </p:cNvSpPr>
          <p:nvPr>
            <p:ph type="subTitle" idx="1" hasCustomPrompt="1"/>
          </p:nvPr>
        </p:nvSpPr>
        <p:spPr>
          <a:xfrm>
            <a:off x="718946" y="5710306"/>
            <a:ext cx="5136349" cy="395785"/>
          </a:xfrm>
        </p:spPr>
        <p:txBody>
          <a:bodyPr anchor="t"/>
          <a:lstStyle>
            <a:lvl1pPr marL="0" indent="0" algn="l">
              <a:buNone/>
              <a:defRPr sz="2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Name of speaker here</a:t>
            </a:r>
          </a:p>
        </p:txBody>
      </p:sp>
      <p:sp>
        <p:nvSpPr>
          <p:cNvPr id="88" name="Tijdelijke aanduiding voor tekst 15">
            <a:extLst>
              <a:ext uri="{FF2B5EF4-FFF2-40B4-BE49-F238E27FC236}">
                <a16:creationId xmlns:a16="http://schemas.microsoft.com/office/drawing/2014/main" id="{0023AFB6-1403-A4C1-716C-051E9599D791}"/>
              </a:ext>
            </a:extLst>
          </p:cNvPr>
          <p:cNvSpPr>
            <a:spLocks noGrp="1"/>
          </p:cNvSpPr>
          <p:nvPr>
            <p:ph type="body" sz="quarter" idx="18" hasCustomPrompt="1"/>
          </p:nvPr>
        </p:nvSpPr>
        <p:spPr>
          <a:xfrm>
            <a:off x="718947" y="722313"/>
            <a:ext cx="1594247" cy="812512"/>
          </a:xfrm>
          <a:blipFill>
            <a:blip r:embed="rId2"/>
            <a:stretch>
              <a:fillRect/>
            </a:stretch>
          </a:blipFill>
        </p:spPr>
        <p:txBody>
          <a:bodyPr/>
          <a:lstStyle>
            <a:lvl1pPr marL="0" indent="0">
              <a:buNone/>
              <a:defRPr sz="100"/>
            </a:lvl1pPr>
          </a:lstStyle>
          <a:p>
            <a:pPr lvl="0"/>
            <a:r>
              <a:rPr lang="en-GB" dirty="0"/>
              <a:t> </a:t>
            </a:r>
          </a:p>
        </p:txBody>
      </p:sp>
      <p:sp>
        <p:nvSpPr>
          <p:cNvPr id="80" name="Tijdelijke aanduiding voor datum 3">
            <a:extLst>
              <a:ext uri="{FF2B5EF4-FFF2-40B4-BE49-F238E27FC236}">
                <a16:creationId xmlns:a16="http://schemas.microsoft.com/office/drawing/2014/main" id="{D410F314-1D67-A031-C451-797022B4925A}"/>
              </a:ext>
            </a:extLst>
          </p:cNvPr>
          <p:cNvSpPr>
            <a:spLocks noGrp="1"/>
          </p:cNvSpPr>
          <p:nvPr>
            <p:ph type="dt" sz="half" idx="2"/>
          </p:nvPr>
        </p:nvSpPr>
        <p:spPr>
          <a:xfrm>
            <a:off x="718946" y="6195358"/>
            <a:ext cx="2933400" cy="151790"/>
          </a:xfrm>
          <a:prstGeom prst="rect">
            <a:avLst/>
          </a:prstGeom>
        </p:spPr>
        <p:txBody>
          <a:bodyPr vert="horz" lIns="0" tIns="0" rIns="0" bIns="0" rtlCol="0" anchor="ctr">
            <a:noAutofit/>
          </a:bodyPr>
          <a:lstStyle>
            <a:lvl1pPr algn="l">
              <a:defRPr sz="1600">
                <a:solidFill>
                  <a:schemeClr val="tx1"/>
                </a:solidFill>
              </a:defRPr>
            </a:lvl1pPr>
          </a:lstStyle>
          <a:p>
            <a:fld id="{CF97DA82-84C5-4972-A41D-D2D51EA09891}" type="datetime3">
              <a:rPr lang="en-GB" smtClean="0"/>
              <a:t>10 September, 2025</a:t>
            </a:fld>
            <a:endParaRPr lang="en-GB" dirty="0"/>
          </a:p>
        </p:txBody>
      </p:sp>
      <p:sp>
        <p:nvSpPr>
          <p:cNvPr id="5" name="Tijdelijke aanduiding voor titel 1">
            <a:extLst>
              <a:ext uri="{FF2B5EF4-FFF2-40B4-BE49-F238E27FC236}">
                <a16:creationId xmlns:a16="http://schemas.microsoft.com/office/drawing/2014/main" id="{4F234B24-83D3-7CC9-76C9-6555FFA155AD}"/>
              </a:ext>
            </a:extLst>
          </p:cNvPr>
          <p:cNvSpPr>
            <a:spLocks noGrp="1"/>
          </p:cNvSpPr>
          <p:nvPr>
            <p:ph type="title" hasCustomPrompt="1"/>
          </p:nvPr>
        </p:nvSpPr>
        <p:spPr>
          <a:xfrm>
            <a:off x="0" y="-367937"/>
            <a:ext cx="2086708" cy="342211"/>
          </a:xfrm>
          <a:prstGeom prst="rect">
            <a:avLst/>
          </a:prstGeom>
        </p:spPr>
        <p:txBody>
          <a:bodyPr vert="horz" lIns="0" tIns="0" rIns="0" bIns="0" rtlCol="0" anchor="t">
            <a:noAutofit/>
          </a:bodyPr>
          <a:lstStyle>
            <a:lvl1pPr>
              <a:defRPr sz="1600">
                <a:solidFill>
                  <a:schemeClr val="accent1"/>
                </a:solidFill>
              </a:defRPr>
            </a:lvl1pPr>
          </a:lstStyle>
          <a:p>
            <a:pPr algn="l"/>
            <a:r>
              <a:rPr lang="en-GB" sz="1600" b="1" cap="none" baseline="0" noProof="0" dirty="0">
                <a:solidFill>
                  <a:schemeClr val="accent1"/>
                </a:solidFill>
                <a:latin typeface="+mj-lt"/>
              </a:rPr>
              <a:t>Title slide</a:t>
            </a:r>
          </a:p>
        </p:txBody>
      </p:sp>
      <p:sp>
        <p:nvSpPr>
          <p:cNvPr id="9" name="Tijdelijke aanduiding voor tekst 8">
            <a:extLst>
              <a:ext uri="{FF2B5EF4-FFF2-40B4-BE49-F238E27FC236}">
                <a16:creationId xmlns:a16="http://schemas.microsoft.com/office/drawing/2014/main" id="{4FD4B358-1033-FC99-149E-62875FBFF322}"/>
              </a:ext>
            </a:extLst>
          </p:cNvPr>
          <p:cNvSpPr>
            <a:spLocks noGrp="1"/>
          </p:cNvSpPr>
          <p:nvPr>
            <p:ph type="body" sz="quarter" idx="19" hasCustomPrompt="1"/>
          </p:nvPr>
        </p:nvSpPr>
        <p:spPr>
          <a:xfrm>
            <a:off x="721632" y="3438798"/>
            <a:ext cx="5133663" cy="2117352"/>
          </a:xfrm>
        </p:spPr>
        <p:txBody>
          <a:bodyPr anchor="b"/>
          <a:lstStyle>
            <a:lvl1pPr marL="0" indent="0">
              <a:buNone/>
              <a:defRPr sz="5000" b="1">
                <a:solidFill>
                  <a:schemeClr val="accent3"/>
                </a:solidFill>
                <a:latin typeface="+mj-lt"/>
              </a:defRPr>
            </a:lvl1pPr>
          </a:lstStyle>
          <a:p>
            <a:pPr lvl="0"/>
            <a:r>
              <a:rPr lang="en-US" dirty="0"/>
              <a:t>The title of the presentation can be placed here</a:t>
            </a:r>
          </a:p>
        </p:txBody>
      </p:sp>
    </p:spTree>
    <p:extLst>
      <p:ext uri="{BB962C8B-B14F-4D97-AF65-F5344CB8AC3E}">
        <p14:creationId xmlns:p14="http://schemas.microsoft.com/office/powerpoint/2010/main" val="3122077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50"/>
                                        <p:tgtEl>
                                          <p:spTgt spid="9"/>
                                        </p:tgtEl>
                                      </p:cBhvr>
                                    </p:animEffect>
                                  </p:childTnLst>
                                </p:cTn>
                              </p:par>
                            </p:childTnLst>
                          </p:cTn>
                        </p:par>
                        <p:par>
                          <p:cTn id="8" fill="hold">
                            <p:stCondLst>
                              <p:cond delay="75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750"/>
                                        <p:tgtEl>
                                          <p:spTgt spid="3">
                                            <p:txEl>
                                              <p:pRg st="0" end="0"/>
                                            </p:txEl>
                                          </p:spTgt>
                                        </p:tgtEl>
                                      </p:cBhvr>
                                    </p:animEffect>
                                  </p:childTnLst>
                                </p:cTn>
                              </p:par>
                            </p:childTnLst>
                          </p:cTn>
                        </p:par>
                        <p:par>
                          <p:cTn id="12" fill="hold">
                            <p:stCondLst>
                              <p:cond delay="1500"/>
                            </p:stCondLst>
                            <p:childTnLst>
                              <p:par>
                                <p:cTn id="13" presetID="10" presetClass="entr" presetSubtype="0" fill="hold" grpId="0" nodeType="afterEffect">
                                  <p:stCondLst>
                                    <p:cond delay="0"/>
                                  </p:stCondLst>
                                  <p:childTnLst>
                                    <p:set>
                                      <p:cBhvr>
                                        <p:cTn id="14" dur="1" fill="hold">
                                          <p:stCondLst>
                                            <p:cond delay="0"/>
                                          </p:stCondLst>
                                        </p:cTn>
                                        <p:tgtEl>
                                          <p:spTgt spid="80">
                                            <p:txEl>
                                              <p:pRg st="0" end="0"/>
                                            </p:txEl>
                                          </p:spTgt>
                                        </p:tgtEl>
                                        <p:attrNameLst>
                                          <p:attrName>style.visibility</p:attrName>
                                        </p:attrNameLst>
                                      </p:cBhvr>
                                      <p:to>
                                        <p:strVal val="visible"/>
                                      </p:to>
                                    </p:set>
                                    <p:animEffect transition="in" filter="fade">
                                      <p:cBhvr>
                                        <p:cTn id="15" dur="750"/>
                                        <p:tgtEl>
                                          <p:spTgt spid="8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750"/>
                        <p:tgtEl>
                          <p:spTgt spid="3"/>
                        </p:tgtEl>
                      </p:cBhvr>
                    </p:animEffect>
                  </p:childTnLst>
                </p:cTn>
              </p:par>
            </p:tnLst>
          </p:tmpl>
        </p:tmplLst>
      </p:bldP>
      <p:bldP spid="80" grpId="0" build="p"/>
      <p:bldP spid="9" grpId="0">
        <p:tmplLst>
          <p:tmpl>
            <p:tnLst>
              <p:par>
                <p:cTn presetID="10" presetClass="entr" presetSubtype="0" fill="hold" nodeType="after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fade">
                      <p:cBhvr>
                        <p:cTn dur="750"/>
                        <p:tgtEl>
                          <p:spTgt spid="9"/>
                        </p:tgtEl>
                      </p:cBhvr>
                    </p:animEffect>
                  </p:childTnLst>
                </p:cTn>
              </p:par>
            </p:tnLst>
          </p:tmpl>
        </p:tmplLst>
      </p:bldP>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only #1">
    <p:spTree>
      <p:nvGrpSpPr>
        <p:cNvPr id="1" name=""/>
        <p:cNvGrpSpPr/>
        <p:nvPr/>
      </p:nvGrpSpPr>
      <p:grpSpPr>
        <a:xfrm>
          <a:off x="0" y="0"/>
          <a:ext cx="0" cy="0"/>
          <a:chOff x="0" y="0"/>
          <a:chExt cx="0" cy="0"/>
        </a:xfrm>
      </p:grpSpPr>
      <p:sp>
        <p:nvSpPr>
          <p:cNvPr id="7" name="Rechthoek: afgeronde hoeken 6">
            <a:extLst>
              <a:ext uri="{FF2B5EF4-FFF2-40B4-BE49-F238E27FC236}">
                <a16:creationId xmlns:a16="http://schemas.microsoft.com/office/drawing/2014/main" id="{EE82F239-2B35-4039-9A61-4FB8C953EA19}"/>
              </a:ext>
            </a:extLst>
          </p:cNvPr>
          <p:cNvSpPr/>
          <p:nvPr userDrawn="1"/>
        </p:nvSpPr>
        <p:spPr>
          <a:xfrm>
            <a:off x="0" y="-367937"/>
            <a:ext cx="1041952"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EE7628"/>
                </a:solidFill>
                <a:effectLst/>
                <a:uLnTx/>
                <a:uFillTx/>
                <a:latin typeface="Aptos"/>
                <a:ea typeface="+mn-ea"/>
                <a:cs typeface="+mn-cs"/>
              </a:rPr>
              <a:t>Title only #1</a:t>
            </a:r>
          </a:p>
        </p:txBody>
      </p:sp>
      <p:sp>
        <p:nvSpPr>
          <p:cNvPr id="5" name="Tijdelijke aanduiding voor tekst 15">
            <a:extLst>
              <a:ext uri="{FF2B5EF4-FFF2-40B4-BE49-F238E27FC236}">
                <a16:creationId xmlns:a16="http://schemas.microsoft.com/office/drawing/2014/main" id="{1573DD9B-8FD8-C1EC-787F-42558CEE97FA}"/>
              </a:ext>
            </a:extLst>
          </p:cNvPr>
          <p:cNvSpPr>
            <a:spLocks noGrp="1"/>
          </p:cNvSpPr>
          <p:nvPr>
            <p:ph type="body" sz="quarter" idx="14" hasCustomPrompt="1"/>
          </p:nvPr>
        </p:nvSpPr>
        <p:spPr>
          <a:xfrm>
            <a:off x="398963" y="232595"/>
            <a:ext cx="932400" cy="475200"/>
          </a:xfrm>
          <a:blipFill>
            <a:blip r:embed="rId2"/>
            <a:stretch>
              <a:fillRect/>
            </a:stretch>
          </a:blipFill>
        </p:spPr>
        <p:txBody>
          <a:bodyPr/>
          <a:lstStyle>
            <a:lvl1pPr marL="0" indent="0">
              <a:buNone/>
              <a:defRPr sz="100"/>
            </a:lvl1pPr>
          </a:lstStyle>
          <a:p>
            <a:pPr lvl="0"/>
            <a:r>
              <a:rPr lang="en-GB" dirty="0"/>
              <a:t> </a:t>
            </a:r>
          </a:p>
        </p:txBody>
      </p:sp>
      <p:sp>
        <p:nvSpPr>
          <p:cNvPr id="2" name="Tijdelijke aanduiding voor tekst 12">
            <a:extLst>
              <a:ext uri="{FF2B5EF4-FFF2-40B4-BE49-F238E27FC236}">
                <a16:creationId xmlns:a16="http://schemas.microsoft.com/office/drawing/2014/main" id="{006BF5D0-EB26-15A3-7A8D-8BB3E7B9D464}"/>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3" name="Tijdelijke aanduiding voor titel 1">
            <a:extLst>
              <a:ext uri="{FF2B5EF4-FFF2-40B4-BE49-F238E27FC236}">
                <a16:creationId xmlns:a16="http://schemas.microsoft.com/office/drawing/2014/main" id="{7EA77320-FBE8-05C5-BBB6-342D7D4858C3}"/>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pic>
        <p:nvPicPr>
          <p:cNvPr id="58" name="Afbeelding 57">
            <a:hlinkClick r:id="rId3"/>
            <a:extLst>
              <a:ext uri="{FF2B5EF4-FFF2-40B4-BE49-F238E27FC236}">
                <a16:creationId xmlns:a16="http://schemas.microsoft.com/office/drawing/2014/main" id="{42631FE7-F2C2-DA80-40C8-8728A9A4008B}"/>
              </a:ext>
            </a:extLst>
          </p:cNvPr>
          <p:cNvPicPr>
            <a:picLocks noChangeAspect="1"/>
          </p:cNvPicPr>
          <p:nvPr userDrawn="1"/>
        </p:nvPicPr>
        <p:blipFill>
          <a:blip r:embed="rId4"/>
          <a:stretch>
            <a:fillRect/>
          </a:stretch>
        </p:blipFill>
        <p:spPr>
          <a:xfrm>
            <a:off x="520976" y="6407052"/>
            <a:ext cx="565150" cy="218353"/>
          </a:xfrm>
          <a:prstGeom prst="rect">
            <a:avLst/>
          </a:prstGeom>
          <a:ln w="3175">
            <a:solidFill>
              <a:schemeClr val="tx1"/>
            </a:solidFill>
          </a:ln>
        </p:spPr>
      </p:pic>
    </p:spTree>
    <p:extLst>
      <p:ext uri="{BB962C8B-B14F-4D97-AF65-F5344CB8AC3E}">
        <p14:creationId xmlns:p14="http://schemas.microsoft.com/office/powerpoint/2010/main" val="356304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xt #1 - ZI">
    <p:spTree>
      <p:nvGrpSpPr>
        <p:cNvPr id="1" name=""/>
        <p:cNvGrpSpPr/>
        <p:nvPr/>
      </p:nvGrpSpPr>
      <p:grpSpPr>
        <a:xfrm>
          <a:off x="0" y="0"/>
          <a:ext cx="0" cy="0"/>
          <a:chOff x="0" y="0"/>
          <a:chExt cx="0" cy="0"/>
        </a:xfrm>
      </p:grpSpPr>
      <p:sp>
        <p:nvSpPr>
          <p:cNvPr id="9" name="Rechthoek: afgeronde hoeken 8">
            <a:extLst>
              <a:ext uri="{FF2B5EF4-FFF2-40B4-BE49-F238E27FC236}">
                <a16:creationId xmlns:a16="http://schemas.microsoft.com/office/drawing/2014/main" id="{E48AD39F-D1BD-4A94-927C-E2D6B75091D7}"/>
              </a:ext>
            </a:extLst>
          </p:cNvPr>
          <p:cNvSpPr/>
          <p:nvPr userDrawn="1"/>
        </p:nvSpPr>
        <p:spPr>
          <a:xfrm>
            <a:off x="0" y="-367937"/>
            <a:ext cx="60099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#1</a:t>
            </a:r>
          </a:p>
        </p:txBody>
      </p:sp>
      <p:sp>
        <p:nvSpPr>
          <p:cNvPr id="11" name="Tijdelijke aanduiding voor tekst 15">
            <a:extLst>
              <a:ext uri="{FF2B5EF4-FFF2-40B4-BE49-F238E27FC236}">
                <a16:creationId xmlns:a16="http://schemas.microsoft.com/office/drawing/2014/main" id="{44E27EC2-81EE-5DE0-2BEB-2F38F88501FB}"/>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92" name="Tijdelijke aanduiding voor tekst 12">
            <a:extLst>
              <a:ext uri="{FF2B5EF4-FFF2-40B4-BE49-F238E27FC236}">
                <a16:creationId xmlns:a16="http://schemas.microsoft.com/office/drawing/2014/main" id="{24E34CC7-AE46-F291-A9D4-1A35660FE538}"/>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93" name="Tijdelijke aanduiding voor titel 1">
            <a:extLst>
              <a:ext uri="{FF2B5EF4-FFF2-40B4-BE49-F238E27FC236}">
                <a16:creationId xmlns:a16="http://schemas.microsoft.com/office/drawing/2014/main" id="{F9DB1A5B-74FB-7FED-54E6-CE4B949D308C}"/>
              </a:ext>
            </a:extLst>
          </p:cNvPr>
          <p:cNvSpPr>
            <a:spLocks noGrp="1"/>
          </p:cNvSpPr>
          <p:nvPr>
            <p:ph type="title" hasCustomPrompt="1"/>
          </p:nvPr>
        </p:nvSpPr>
        <p:spPr>
          <a:xfrm>
            <a:off x="865162" y="722313"/>
            <a:ext cx="10559000" cy="342211"/>
          </a:xfrm>
          <a:prstGeom prst="rect">
            <a:avLst/>
          </a:prstGeom>
        </p:spPr>
        <p:txBody>
          <a:bodyPr vert="horz" lIns="0" tIns="0" rIns="0" bIns="0" rtlCol="0" anchor="t">
            <a:noAutofit/>
          </a:bodyPr>
          <a:lstStyle/>
          <a:p>
            <a:r>
              <a:rPr lang="en-GB" noProof="0" dirty="0"/>
              <a:t>Place the title of the slide here</a:t>
            </a:r>
          </a:p>
        </p:txBody>
      </p:sp>
      <p:sp>
        <p:nvSpPr>
          <p:cNvPr id="4" name="Tijdelijke aanduiding voor tekst 2">
            <a:extLst>
              <a:ext uri="{FF2B5EF4-FFF2-40B4-BE49-F238E27FC236}">
                <a16:creationId xmlns:a16="http://schemas.microsoft.com/office/drawing/2014/main" id="{3649715A-38D2-03F3-4957-40291419259B}"/>
              </a:ext>
            </a:extLst>
          </p:cNvPr>
          <p:cNvSpPr>
            <a:spLocks noGrp="1"/>
          </p:cNvSpPr>
          <p:nvPr>
            <p:ph idx="19" hasCustomPrompt="1"/>
          </p:nvPr>
        </p:nvSpPr>
        <p:spPr>
          <a:xfrm>
            <a:off x="865162" y="1592262"/>
            <a:ext cx="7428606" cy="4060393"/>
          </a:xfrm>
          <a:prstGeom prst="rect">
            <a:avLst/>
          </a:prstGeom>
        </p:spPr>
        <p:txBody>
          <a:bodyPr vert="horz" lIns="0" tIns="0" rIns="0" bIns="0" rtlCol="0">
            <a:noAutofit/>
          </a:bodyPr>
          <a:lstStyle/>
          <a:p>
            <a:pPr lvl="0"/>
            <a:r>
              <a:rPr lang="en-GB" noProof="0" dirty="0"/>
              <a:t>Plain text #1</a:t>
            </a:r>
          </a:p>
          <a:p>
            <a:pPr lvl="1"/>
            <a:r>
              <a:rPr lang="en-GB" noProof="0" dirty="0"/>
              <a:t>Plain text #2</a:t>
            </a:r>
          </a:p>
          <a:p>
            <a:pPr lvl="2"/>
            <a:r>
              <a:rPr lang="en-GB" noProof="0" dirty="0"/>
              <a:t>Heading #1</a:t>
            </a:r>
          </a:p>
          <a:p>
            <a:pPr lvl="3"/>
            <a:r>
              <a:rPr lang="en-GB" noProof="0" dirty="0" err="1"/>
              <a:t>Tekst</a:t>
            </a:r>
            <a:endParaRPr lang="en-GB" noProof="0" dirty="0"/>
          </a:p>
          <a:p>
            <a:pPr lvl="4"/>
            <a:r>
              <a:rPr lang="en-GB" noProof="0" dirty="0"/>
              <a:t>Heading #3</a:t>
            </a:r>
          </a:p>
          <a:p>
            <a:pPr lvl="5"/>
            <a:r>
              <a:rPr lang="en-GB" noProof="0" dirty="0"/>
              <a:t>Heading #4</a:t>
            </a:r>
          </a:p>
          <a:p>
            <a:pPr lvl="6"/>
            <a:r>
              <a:rPr lang="en-GB" noProof="0" dirty="0"/>
              <a:t>Numbers</a:t>
            </a:r>
          </a:p>
          <a:p>
            <a:pPr lvl="7"/>
            <a:r>
              <a:rPr lang="en-GB" noProof="0" dirty="0"/>
              <a:t>Letters</a:t>
            </a:r>
          </a:p>
          <a:p>
            <a:pPr marL="0" marR="0" lvl="8" indent="0" algn="l" defTabSz="914400" rtl="0" eaLnBrk="1" fontAlgn="auto" latinLnBrk="0" hangingPunct="1">
              <a:lnSpc>
                <a:spcPct val="90000"/>
              </a:lnSpc>
              <a:spcBef>
                <a:spcPts val="600"/>
              </a:spcBef>
              <a:spcAft>
                <a:spcPts val="600"/>
              </a:spcAft>
              <a:buClr>
                <a:schemeClr val="tx2"/>
              </a:buClr>
              <a:buSzTx/>
              <a:buFontTx/>
              <a:buNone/>
              <a:tabLst/>
              <a:defRPr/>
            </a:pPr>
            <a:r>
              <a:rPr lang="en-GB" noProof="0" dirty="0" err="1"/>
              <a:t>Bronvermelding</a:t>
            </a:r>
            <a:endParaRPr lang="en-GB" noProof="0" dirty="0"/>
          </a:p>
        </p:txBody>
      </p:sp>
    </p:spTree>
    <p:extLst>
      <p:ext uri="{BB962C8B-B14F-4D97-AF65-F5344CB8AC3E}">
        <p14:creationId xmlns:p14="http://schemas.microsoft.com/office/powerpoint/2010/main" val="315028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1 - ZI">
    <p:spTree>
      <p:nvGrpSpPr>
        <p:cNvPr id="1" name=""/>
        <p:cNvGrpSpPr/>
        <p:nvPr/>
      </p:nvGrpSpPr>
      <p:grpSpPr>
        <a:xfrm>
          <a:off x="0" y="0"/>
          <a:ext cx="0" cy="0"/>
          <a:chOff x="0" y="0"/>
          <a:chExt cx="0" cy="0"/>
        </a:xfrm>
      </p:grpSpPr>
      <p:sp>
        <p:nvSpPr>
          <p:cNvPr id="88" name="Tijdelijke aanduiding voor tekst 10">
            <a:extLst>
              <a:ext uri="{FF2B5EF4-FFF2-40B4-BE49-F238E27FC236}">
                <a16:creationId xmlns:a16="http://schemas.microsoft.com/office/drawing/2014/main" id="{4F355F90-7B3D-D76D-A38B-5F63BAFE37E3}"/>
              </a:ext>
            </a:extLst>
          </p:cNvPr>
          <p:cNvSpPr txBox="1">
            <a:spLocks/>
          </p:cNvSpPr>
          <p:nvPr userDrawn="1"/>
        </p:nvSpPr>
        <p:spPr>
          <a:xfrm>
            <a:off x="714375" y="1385455"/>
            <a:ext cx="7810987" cy="4420752"/>
          </a:xfrm>
          <a:prstGeom prst="roundRect">
            <a:avLst>
              <a:gd name="adj" fmla="val 3563"/>
            </a:avLst>
          </a:prstGeom>
          <a:solidFill>
            <a:schemeClr val="accent1">
              <a:alpha val="20000"/>
            </a:schemeClr>
          </a:solidFill>
          <a:ln>
            <a:noFill/>
          </a:ln>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9" name="Rechthoek: afgeronde hoeken 8">
            <a:extLst>
              <a:ext uri="{FF2B5EF4-FFF2-40B4-BE49-F238E27FC236}">
                <a16:creationId xmlns:a16="http://schemas.microsoft.com/office/drawing/2014/main" id="{E48AD39F-D1BD-4A94-927C-E2D6B75091D7}"/>
              </a:ext>
            </a:extLst>
          </p:cNvPr>
          <p:cNvSpPr/>
          <p:nvPr userDrawn="1"/>
        </p:nvSpPr>
        <p:spPr>
          <a:xfrm>
            <a:off x="0" y="-367937"/>
            <a:ext cx="60099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#2</a:t>
            </a:r>
          </a:p>
        </p:txBody>
      </p:sp>
      <p:sp>
        <p:nvSpPr>
          <p:cNvPr id="11" name="Tijdelijke aanduiding voor tekst 15">
            <a:extLst>
              <a:ext uri="{FF2B5EF4-FFF2-40B4-BE49-F238E27FC236}">
                <a16:creationId xmlns:a16="http://schemas.microsoft.com/office/drawing/2014/main" id="{44E27EC2-81EE-5DE0-2BEB-2F38F88501FB}"/>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92" name="Tijdelijke aanduiding voor tekst 12">
            <a:extLst>
              <a:ext uri="{FF2B5EF4-FFF2-40B4-BE49-F238E27FC236}">
                <a16:creationId xmlns:a16="http://schemas.microsoft.com/office/drawing/2014/main" id="{24E34CC7-AE46-F291-A9D4-1A35660FE538}"/>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93" name="Tijdelijke aanduiding voor titel 1">
            <a:extLst>
              <a:ext uri="{FF2B5EF4-FFF2-40B4-BE49-F238E27FC236}">
                <a16:creationId xmlns:a16="http://schemas.microsoft.com/office/drawing/2014/main" id="{F9DB1A5B-74FB-7FED-54E6-CE4B949D308C}"/>
              </a:ext>
            </a:extLst>
          </p:cNvPr>
          <p:cNvSpPr>
            <a:spLocks noGrp="1"/>
          </p:cNvSpPr>
          <p:nvPr>
            <p:ph type="title" hasCustomPrompt="1"/>
          </p:nvPr>
        </p:nvSpPr>
        <p:spPr>
          <a:xfrm>
            <a:off x="865162" y="722313"/>
            <a:ext cx="10559000" cy="342211"/>
          </a:xfrm>
          <a:prstGeom prst="rect">
            <a:avLst/>
          </a:prstGeom>
        </p:spPr>
        <p:txBody>
          <a:bodyPr vert="horz" lIns="0" tIns="0" rIns="0" bIns="0" rtlCol="0" anchor="t">
            <a:noAutofit/>
          </a:bodyPr>
          <a:lstStyle/>
          <a:p>
            <a:r>
              <a:rPr lang="en-GB" noProof="0" dirty="0"/>
              <a:t>Place the title of the slide here</a:t>
            </a:r>
          </a:p>
        </p:txBody>
      </p:sp>
      <p:sp>
        <p:nvSpPr>
          <p:cNvPr id="3" name="Tijdelijke aanduiding voor tekst 2">
            <a:extLst>
              <a:ext uri="{FF2B5EF4-FFF2-40B4-BE49-F238E27FC236}">
                <a16:creationId xmlns:a16="http://schemas.microsoft.com/office/drawing/2014/main" id="{A3B99B49-BB87-512B-775C-601E396370B1}"/>
              </a:ext>
            </a:extLst>
          </p:cNvPr>
          <p:cNvSpPr>
            <a:spLocks noGrp="1"/>
          </p:cNvSpPr>
          <p:nvPr>
            <p:ph idx="1"/>
          </p:nvPr>
        </p:nvSpPr>
        <p:spPr>
          <a:xfrm>
            <a:off x="989154" y="1592262"/>
            <a:ext cx="7208362" cy="4029913"/>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4025452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2 - ZI">
    <p:spTree>
      <p:nvGrpSpPr>
        <p:cNvPr id="1" name=""/>
        <p:cNvGrpSpPr/>
        <p:nvPr/>
      </p:nvGrpSpPr>
      <p:grpSpPr>
        <a:xfrm>
          <a:off x="0" y="0"/>
          <a:ext cx="0" cy="0"/>
          <a:chOff x="0" y="0"/>
          <a:chExt cx="0" cy="0"/>
        </a:xfrm>
      </p:grpSpPr>
      <p:sp>
        <p:nvSpPr>
          <p:cNvPr id="16" name="Tijdelijke aanduiding voor tekst 10">
            <a:extLst>
              <a:ext uri="{FF2B5EF4-FFF2-40B4-BE49-F238E27FC236}">
                <a16:creationId xmlns:a16="http://schemas.microsoft.com/office/drawing/2014/main" id="{BEA26A03-DB99-8B63-4EE4-824A4ADCB08A}"/>
              </a:ext>
            </a:extLst>
          </p:cNvPr>
          <p:cNvSpPr txBox="1">
            <a:spLocks/>
          </p:cNvSpPr>
          <p:nvPr userDrawn="1"/>
        </p:nvSpPr>
        <p:spPr>
          <a:xfrm>
            <a:off x="193040" y="225424"/>
            <a:ext cx="11805920" cy="6424295"/>
          </a:xfrm>
          <a:prstGeom prst="roundRect">
            <a:avLst>
              <a:gd name="adj" fmla="val 3563"/>
            </a:avLst>
          </a:prstGeom>
          <a:solidFill>
            <a:schemeClr val="accent2"/>
          </a:solid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9" name="Rechthoek: afgeronde hoeken 8">
            <a:extLst>
              <a:ext uri="{FF2B5EF4-FFF2-40B4-BE49-F238E27FC236}">
                <a16:creationId xmlns:a16="http://schemas.microsoft.com/office/drawing/2014/main" id="{E48AD39F-D1BD-4A94-927C-E2D6B75091D7}"/>
              </a:ext>
            </a:extLst>
          </p:cNvPr>
          <p:cNvSpPr/>
          <p:nvPr userDrawn="1"/>
        </p:nvSpPr>
        <p:spPr>
          <a:xfrm>
            <a:off x="0" y="-367937"/>
            <a:ext cx="60099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#3</a:t>
            </a:r>
          </a:p>
        </p:txBody>
      </p:sp>
      <p:sp>
        <p:nvSpPr>
          <p:cNvPr id="92" name="Tijdelijke aanduiding voor tekst 15">
            <a:extLst>
              <a:ext uri="{FF2B5EF4-FFF2-40B4-BE49-F238E27FC236}">
                <a16:creationId xmlns:a16="http://schemas.microsoft.com/office/drawing/2014/main" id="{2378F912-895D-4E5A-C6A2-0F02095F837B}"/>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94" name="Tijdelijke aanduiding voor tekst 12">
            <a:extLst>
              <a:ext uri="{FF2B5EF4-FFF2-40B4-BE49-F238E27FC236}">
                <a16:creationId xmlns:a16="http://schemas.microsoft.com/office/drawing/2014/main" id="{15465D20-B021-B141-C442-893E0F9A43EA}"/>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95" name="Tijdelijke aanduiding voor titel 1">
            <a:extLst>
              <a:ext uri="{FF2B5EF4-FFF2-40B4-BE49-F238E27FC236}">
                <a16:creationId xmlns:a16="http://schemas.microsoft.com/office/drawing/2014/main" id="{DC43821C-5BB8-744D-9C50-AA91E9ED5595}"/>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
        <p:nvSpPr>
          <p:cNvPr id="78" name="Tijdelijke aanduiding voor tekst 2">
            <a:extLst>
              <a:ext uri="{FF2B5EF4-FFF2-40B4-BE49-F238E27FC236}">
                <a16:creationId xmlns:a16="http://schemas.microsoft.com/office/drawing/2014/main" id="{8EBCC2B5-7EBC-8C78-D080-A8C9A382B13D}"/>
              </a:ext>
            </a:extLst>
          </p:cNvPr>
          <p:cNvSpPr>
            <a:spLocks noGrp="1"/>
          </p:cNvSpPr>
          <p:nvPr>
            <p:ph idx="1"/>
          </p:nvPr>
        </p:nvSpPr>
        <p:spPr>
          <a:xfrm>
            <a:off x="720000" y="1592262"/>
            <a:ext cx="10752000" cy="4213945"/>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3848020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3 - ZI">
    <p:spTree>
      <p:nvGrpSpPr>
        <p:cNvPr id="1" name=""/>
        <p:cNvGrpSpPr/>
        <p:nvPr/>
      </p:nvGrpSpPr>
      <p:grpSpPr>
        <a:xfrm>
          <a:off x="0" y="0"/>
          <a:ext cx="0" cy="0"/>
          <a:chOff x="0" y="0"/>
          <a:chExt cx="0" cy="0"/>
        </a:xfrm>
      </p:grpSpPr>
      <p:sp>
        <p:nvSpPr>
          <p:cNvPr id="16" name="Tijdelijke aanduiding voor tekst 10">
            <a:extLst>
              <a:ext uri="{FF2B5EF4-FFF2-40B4-BE49-F238E27FC236}">
                <a16:creationId xmlns:a16="http://schemas.microsoft.com/office/drawing/2014/main" id="{BEA26A03-DB99-8B63-4EE4-824A4ADCB08A}"/>
              </a:ext>
            </a:extLst>
          </p:cNvPr>
          <p:cNvSpPr txBox="1">
            <a:spLocks/>
          </p:cNvSpPr>
          <p:nvPr userDrawn="1"/>
        </p:nvSpPr>
        <p:spPr>
          <a:xfrm>
            <a:off x="193040" y="225424"/>
            <a:ext cx="11805920" cy="6424295"/>
          </a:xfrm>
          <a:prstGeom prst="roundRect">
            <a:avLst>
              <a:gd name="adj" fmla="val 3563"/>
            </a:avLst>
          </a:prstGeom>
          <a:solidFill>
            <a:schemeClr val="accent1">
              <a:alpha val="20000"/>
            </a:schemeClr>
          </a:solid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9" name="Rechthoek: afgeronde hoeken 8">
            <a:extLst>
              <a:ext uri="{FF2B5EF4-FFF2-40B4-BE49-F238E27FC236}">
                <a16:creationId xmlns:a16="http://schemas.microsoft.com/office/drawing/2014/main" id="{E48AD39F-D1BD-4A94-927C-E2D6B75091D7}"/>
              </a:ext>
            </a:extLst>
          </p:cNvPr>
          <p:cNvSpPr/>
          <p:nvPr userDrawn="1"/>
        </p:nvSpPr>
        <p:spPr>
          <a:xfrm>
            <a:off x="0" y="-367937"/>
            <a:ext cx="60099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#4</a:t>
            </a:r>
          </a:p>
        </p:txBody>
      </p:sp>
      <p:sp>
        <p:nvSpPr>
          <p:cNvPr id="92" name="Tijdelijke aanduiding voor tekst 15">
            <a:extLst>
              <a:ext uri="{FF2B5EF4-FFF2-40B4-BE49-F238E27FC236}">
                <a16:creationId xmlns:a16="http://schemas.microsoft.com/office/drawing/2014/main" id="{2378F912-895D-4E5A-C6A2-0F02095F837B}"/>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94" name="Tijdelijke aanduiding voor tekst 12">
            <a:extLst>
              <a:ext uri="{FF2B5EF4-FFF2-40B4-BE49-F238E27FC236}">
                <a16:creationId xmlns:a16="http://schemas.microsoft.com/office/drawing/2014/main" id="{15465D20-B021-B141-C442-893E0F9A43EA}"/>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95" name="Tijdelijke aanduiding voor titel 1">
            <a:extLst>
              <a:ext uri="{FF2B5EF4-FFF2-40B4-BE49-F238E27FC236}">
                <a16:creationId xmlns:a16="http://schemas.microsoft.com/office/drawing/2014/main" id="{DC43821C-5BB8-744D-9C50-AA91E9ED5595}"/>
              </a:ext>
            </a:extLst>
          </p:cNvPr>
          <p:cNvSpPr>
            <a:spLocks noGrp="1"/>
          </p:cNvSpPr>
          <p:nvPr>
            <p:ph type="title" hasCustomPrompt="1"/>
          </p:nvPr>
        </p:nvSpPr>
        <p:spPr>
          <a:xfrm>
            <a:off x="865163" y="722313"/>
            <a:ext cx="10606838" cy="342211"/>
          </a:xfrm>
          <a:prstGeom prst="rect">
            <a:avLst/>
          </a:prstGeom>
        </p:spPr>
        <p:txBody>
          <a:bodyPr vert="horz" lIns="0" tIns="0" rIns="0" bIns="0" rtlCol="0" anchor="t">
            <a:noAutofit/>
          </a:bodyPr>
          <a:lstStyle/>
          <a:p>
            <a:r>
              <a:rPr lang="en-GB" noProof="0" dirty="0"/>
              <a:t>Place the title of the slide here</a:t>
            </a:r>
          </a:p>
        </p:txBody>
      </p:sp>
      <p:sp>
        <p:nvSpPr>
          <p:cNvPr id="3" name="Tijdelijke aanduiding voor tekst 2">
            <a:extLst>
              <a:ext uri="{FF2B5EF4-FFF2-40B4-BE49-F238E27FC236}">
                <a16:creationId xmlns:a16="http://schemas.microsoft.com/office/drawing/2014/main" id="{2DCED52A-827C-91AB-04C4-710FFF01EEBE}"/>
              </a:ext>
            </a:extLst>
          </p:cNvPr>
          <p:cNvSpPr>
            <a:spLocks noGrp="1"/>
          </p:cNvSpPr>
          <p:nvPr>
            <p:ph idx="1"/>
          </p:nvPr>
        </p:nvSpPr>
        <p:spPr>
          <a:xfrm>
            <a:off x="720000" y="1592262"/>
            <a:ext cx="10752000" cy="4213945"/>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2341609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 Image (s) - ZI">
    <p:spTree>
      <p:nvGrpSpPr>
        <p:cNvPr id="1" name=""/>
        <p:cNvGrpSpPr/>
        <p:nvPr/>
      </p:nvGrpSpPr>
      <p:grpSpPr>
        <a:xfrm>
          <a:off x="0" y="0"/>
          <a:ext cx="0" cy="0"/>
          <a:chOff x="0" y="0"/>
          <a:chExt cx="0" cy="0"/>
        </a:xfrm>
      </p:grpSpPr>
      <p:sp>
        <p:nvSpPr>
          <p:cNvPr id="9" name="Rechthoek: afgeronde hoeken 8">
            <a:extLst>
              <a:ext uri="{FF2B5EF4-FFF2-40B4-BE49-F238E27FC236}">
                <a16:creationId xmlns:a16="http://schemas.microsoft.com/office/drawing/2014/main" id="{5CD5B878-220D-4F80-B08D-6312746A4F90}"/>
              </a:ext>
            </a:extLst>
          </p:cNvPr>
          <p:cNvSpPr/>
          <p:nvPr userDrawn="1"/>
        </p:nvSpPr>
        <p:spPr>
          <a:xfrm>
            <a:off x="0" y="-367937"/>
            <a:ext cx="1320170"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Image (s)</a:t>
            </a:r>
          </a:p>
        </p:txBody>
      </p:sp>
      <p:sp>
        <p:nvSpPr>
          <p:cNvPr id="163" name="Tijdelijke aanduiding voor tekst 15">
            <a:extLst>
              <a:ext uri="{FF2B5EF4-FFF2-40B4-BE49-F238E27FC236}">
                <a16:creationId xmlns:a16="http://schemas.microsoft.com/office/drawing/2014/main" id="{5EBE72CE-DC40-6D4E-563D-317873C02594}"/>
              </a:ext>
            </a:extLst>
          </p:cNvPr>
          <p:cNvSpPr>
            <a:spLocks noGrp="1"/>
          </p:cNvSpPr>
          <p:nvPr>
            <p:ph type="body" sz="quarter" idx="14"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65" name="Tijdelijke aanduiding voor tekst 12">
            <a:extLst>
              <a:ext uri="{FF2B5EF4-FFF2-40B4-BE49-F238E27FC236}">
                <a16:creationId xmlns:a16="http://schemas.microsoft.com/office/drawing/2014/main" id="{A2CDA243-2822-FDC1-9656-779DF0EFD1D6}"/>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66" name="Tijdelijke aanduiding voor titel 1">
            <a:extLst>
              <a:ext uri="{FF2B5EF4-FFF2-40B4-BE49-F238E27FC236}">
                <a16:creationId xmlns:a16="http://schemas.microsoft.com/office/drawing/2014/main" id="{DA5B9C74-0708-1EC7-E013-F50E81FD6FC6}"/>
              </a:ext>
            </a:extLst>
          </p:cNvPr>
          <p:cNvSpPr>
            <a:spLocks noGrp="1"/>
          </p:cNvSpPr>
          <p:nvPr>
            <p:ph type="title" hasCustomPrompt="1"/>
          </p:nvPr>
        </p:nvSpPr>
        <p:spPr>
          <a:xfrm>
            <a:off x="865162" y="722313"/>
            <a:ext cx="7342838" cy="342211"/>
          </a:xfrm>
          <a:prstGeom prst="rect">
            <a:avLst/>
          </a:prstGeom>
        </p:spPr>
        <p:txBody>
          <a:bodyPr vert="horz" lIns="0" tIns="0" rIns="0" bIns="0" rtlCol="0" anchor="t">
            <a:noAutofit/>
          </a:bodyPr>
          <a:lstStyle/>
          <a:p>
            <a:r>
              <a:rPr lang="en-GB" noProof="0" dirty="0"/>
              <a:t>Place the title of the slide here</a:t>
            </a:r>
          </a:p>
        </p:txBody>
      </p:sp>
      <p:sp>
        <p:nvSpPr>
          <p:cNvPr id="2" name="Tijdelijke aanduiding voor afbeelding 16">
            <a:extLst>
              <a:ext uri="{FF2B5EF4-FFF2-40B4-BE49-F238E27FC236}">
                <a16:creationId xmlns:a16="http://schemas.microsoft.com/office/drawing/2014/main" id="{5E6E37D7-192F-D7CE-CAB6-205EFA903A0A}"/>
              </a:ext>
            </a:extLst>
          </p:cNvPr>
          <p:cNvSpPr>
            <a:spLocks noGrp="1"/>
          </p:cNvSpPr>
          <p:nvPr>
            <p:ph type="pic" sz="quarter" idx="19" hasCustomPrompt="1"/>
          </p:nvPr>
        </p:nvSpPr>
        <p:spPr>
          <a:xfrm>
            <a:off x="8562290" y="722313"/>
            <a:ext cx="2901015" cy="5083175"/>
          </a:xfrm>
          <a:prstGeom prst="roundRect">
            <a:avLst>
              <a:gd name="adj" fmla="val 5432"/>
            </a:avLst>
          </a:prstGeom>
          <a:solidFill>
            <a:schemeClr val="bg1">
              <a:lumMod val="95000"/>
            </a:schemeClr>
          </a:solidFill>
          <a:ln w="15875">
            <a:noFill/>
          </a:ln>
        </p:spPr>
        <p:txBody>
          <a:bodyPr lIns="360000" tIns="0" rIns="360000" bIns="1620000" anchor="ctr" anchorCtr="0"/>
          <a:lstStyle>
            <a:lvl1pPr marL="0" indent="0" algn="ctr">
              <a:buNone/>
              <a:defRPr sz="1200" i="1">
                <a:solidFill>
                  <a:schemeClr val="bg1">
                    <a:lumMod val="50000"/>
                  </a:schemeClr>
                </a:solidFill>
              </a:defRPr>
            </a:lvl1pPr>
          </a:lstStyle>
          <a:p>
            <a:r>
              <a:rPr lang="en-GB" dirty="0"/>
              <a:t>Select this placeholder, go to the tab ‘Slidebuilder’, click on ‘Images’, select the preferred image and click on ‘Insert’.</a:t>
            </a:r>
          </a:p>
        </p:txBody>
      </p:sp>
      <p:sp>
        <p:nvSpPr>
          <p:cNvPr id="20" name="Tijdelijke aanduiding voor tekst 19">
            <a:extLst>
              <a:ext uri="{FF2B5EF4-FFF2-40B4-BE49-F238E27FC236}">
                <a16:creationId xmlns:a16="http://schemas.microsoft.com/office/drawing/2014/main" id="{76200838-2759-6787-4722-969220D8508C}"/>
              </a:ext>
            </a:extLst>
          </p:cNvPr>
          <p:cNvSpPr>
            <a:spLocks noGrp="1"/>
          </p:cNvSpPr>
          <p:nvPr>
            <p:ph type="body" sz="quarter" idx="20" hasCustomPrompt="1"/>
          </p:nvPr>
        </p:nvSpPr>
        <p:spPr>
          <a:xfrm>
            <a:off x="8802918" y="5054643"/>
            <a:ext cx="1997075" cy="548005"/>
          </a:xfrm>
        </p:spPr>
        <p:txBody>
          <a:bodyPr anchor="b"/>
          <a:lstStyle>
            <a:lvl1pPr marL="0" indent="0">
              <a:lnSpc>
                <a:spcPts val="1400"/>
              </a:lnSpc>
              <a:buNone/>
              <a:defRPr sz="1100">
                <a:solidFill>
                  <a:schemeClr val="bg2"/>
                </a:solidFill>
                <a:effectLst>
                  <a:outerShdw blurRad="228600" dir="5400000" algn="ctr" rotWithShape="0">
                    <a:srgbClr val="000000">
                      <a:alpha val="35000"/>
                    </a:srgbClr>
                  </a:outerShdw>
                </a:effectLst>
              </a:defRPr>
            </a:lvl1pPr>
          </a:lstStyle>
          <a:p>
            <a:pPr lvl="0"/>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a:t>
            </a:r>
            <a:r>
              <a:rPr lang="nl-NL" dirty="0"/>
              <a:t> </a:t>
            </a:r>
            <a:r>
              <a:rPr lang="nl-NL" dirty="0" err="1"/>
              <a:t>adipisci</a:t>
            </a:r>
            <a:r>
              <a:rPr lang="nl-NL" dirty="0"/>
              <a:t> </a:t>
            </a:r>
            <a:r>
              <a:rPr lang="nl-NL" dirty="0" err="1"/>
              <a:t>elit</a:t>
            </a:r>
            <a:r>
              <a:rPr lang="nl-NL" dirty="0"/>
              <a:t>. </a:t>
            </a:r>
            <a:r>
              <a:rPr lang="nl-NL" dirty="0" err="1"/>
              <a:t>Pellentes</a:t>
            </a:r>
            <a:r>
              <a:rPr lang="nl-NL" dirty="0"/>
              <a:t> </a:t>
            </a:r>
            <a:r>
              <a:rPr lang="nl-NL" dirty="0" err="1"/>
              <a:t>blandit</a:t>
            </a:r>
            <a:r>
              <a:rPr lang="nl-NL" dirty="0"/>
              <a:t> </a:t>
            </a:r>
            <a:r>
              <a:rPr lang="nl-NL" dirty="0" err="1"/>
              <a:t>felis</a:t>
            </a:r>
            <a:r>
              <a:rPr lang="nl-NL" dirty="0"/>
              <a:t> </a:t>
            </a:r>
            <a:r>
              <a:rPr lang="nl-NL" dirty="0" err="1"/>
              <a:t>eu</a:t>
            </a:r>
            <a:r>
              <a:rPr lang="nl-NL" dirty="0"/>
              <a:t> </a:t>
            </a:r>
            <a:r>
              <a:rPr lang="nl-NL" dirty="0" err="1"/>
              <a:t>ullamcorp</a:t>
            </a:r>
            <a:r>
              <a:rPr lang="nl-NL" dirty="0"/>
              <a:t> temp</a:t>
            </a:r>
          </a:p>
        </p:txBody>
      </p:sp>
      <p:sp>
        <p:nvSpPr>
          <p:cNvPr id="5" name="Tijdelijke aanduiding voor tekst 2">
            <a:extLst>
              <a:ext uri="{FF2B5EF4-FFF2-40B4-BE49-F238E27FC236}">
                <a16:creationId xmlns:a16="http://schemas.microsoft.com/office/drawing/2014/main" id="{D7557B65-0D59-C970-A011-44597C9ED630}"/>
              </a:ext>
            </a:extLst>
          </p:cNvPr>
          <p:cNvSpPr>
            <a:spLocks noGrp="1"/>
          </p:cNvSpPr>
          <p:nvPr>
            <p:ph idx="21"/>
          </p:nvPr>
        </p:nvSpPr>
        <p:spPr>
          <a:xfrm>
            <a:off x="720000" y="1592262"/>
            <a:ext cx="7488000" cy="4213945"/>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1931653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 Image (m) - ZI">
    <p:spTree>
      <p:nvGrpSpPr>
        <p:cNvPr id="1" name=""/>
        <p:cNvGrpSpPr/>
        <p:nvPr/>
      </p:nvGrpSpPr>
      <p:grpSpPr>
        <a:xfrm>
          <a:off x="0" y="0"/>
          <a:ext cx="0" cy="0"/>
          <a:chOff x="0" y="0"/>
          <a:chExt cx="0" cy="0"/>
        </a:xfrm>
      </p:grpSpPr>
      <p:sp>
        <p:nvSpPr>
          <p:cNvPr id="11" name="Rechthoek: afgeronde hoeken 10">
            <a:extLst>
              <a:ext uri="{FF2B5EF4-FFF2-40B4-BE49-F238E27FC236}">
                <a16:creationId xmlns:a16="http://schemas.microsoft.com/office/drawing/2014/main" id="{253B40DA-F1BB-4216-AD19-B5C5F882ED58}"/>
              </a:ext>
            </a:extLst>
          </p:cNvPr>
          <p:cNvSpPr/>
          <p:nvPr userDrawn="1"/>
        </p:nvSpPr>
        <p:spPr>
          <a:xfrm>
            <a:off x="0" y="-367937"/>
            <a:ext cx="1405128"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Image (m)</a:t>
            </a:r>
          </a:p>
        </p:txBody>
      </p:sp>
      <p:sp>
        <p:nvSpPr>
          <p:cNvPr id="218" name="Tijdelijke aanduiding voor tekst 15">
            <a:extLst>
              <a:ext uri="{FF2B5EF4-FFF2-40B4-BE49-F238E27FC236}">
                <a16:creationId xmlns:a16="http://schemas.microsoft.com/office/drawing/2014/main" id="{3BE19778-44F1-953C-EA22-FF6E1778C9EF}"/>
              </a:ext>
            </a:extLst>
          </p:cNvPr>
          <p:cNvSpPr>
            <a:spLocks noGrp="1"/>
          </p:cNvSpPr>
          <p:nvPr>
            <p:ph type="body" sz="quarter" idx="15"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220" name="Tijdelijke aanduiding voor tekst 12">
            <a:extLst>
              <a:ext uri="{FF2B5EF4-FFF2-40B4-BE49-F238E27FC236}">
                <a16:creationId xmlns:a16="http://schemas.microsoft.com/office/drawing/2014/main" id="{33C4A877-F359-9CEA-C4D3-35A66DC7F0B8}"/>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221" name="Tijdelijke aanduiding voor titel 1">
            <a:extLst>
              <a:ext uri="{FF2B5EF4-FFF2-40B4-BE49-F238E27FC236}">
                <a16:creationId xmlns:a16="http://schemas.microsoft.com/office/drawing/2014/main" id="{5030F55B-FB8E-4467-0D21-99D71C721117}"/>
              </a:ext>
            </a:extLst>
          </p:cNvPr>
          <p:cNvSpPr>
            <a:spLocks noGrp="1"/>
          </p:cNvSpPr>
          <p:nvPr>
            <p:ph type="title" hasCustomPrompt="1"/>
          </p:nvPr>
        </p:nvSpPr>
        <p:spPr>
          <a:xfrm>
            <a:off x="865163" y="722313"/>
            <a:ext cx="4906987" cy="342211"/>
          </a:xfrm>
          <a:prstGeom prst="rect">
            <a:avLst/>
          </a:prstGeom>
        </p:spPr>
        <p:txBody>
          <a:bodyPr vert="horz" lIns="0" tIns="0" rIns="0" bIns="0" rtlCol="0" anchor="t">
            <a:noAutofit/>
          </a:bodyPr>
          <a:lstStyle/>
          <a:p>
            <a:r>
              <a:rPr lang="en-GB" noProof="0" dirty="0"/>
              <a:t>Place the title of the slide here</a:t>
            </a:r>
          </a:p>
        </p:txBody>
      </p:sp>
      <p:sp>
        <p:nvSpPr>
          <p:cNvPr id="2" name="Tijdelijke aanduiding voor afbeelding 16">
            <a:extLst>
              <a:ext uri="{FF2B5EF4-FFF2-40B4-BE49-F238E27FC236}">
                <a16:creationId xmlns:a16="http://schemas.microsoft.com/office/drawing/2014/main" id="{7EB00BD1-BA2D-C9EF-BA69-1D83A7D2B99D}"/>
              </a:ext>
            </a:extLst>
          </p:cNvPr>
          <p:cNvSpPr>
            <a:spLocks noGrp="1"/>
          </p:cNvSpPr>
          <p:nvPr>
            <p:ph type="pic" sz="quarter" idx="14" hasCustomPrompt="1"/>
          </p:nvPr>
        </p:nvSpPr>
        <p:spPr>
          <a:xfrm>
            <a:off x="6384888" y="722312"/>
            <a:ext cx="5078417" cy="5083175"/>
          </a:xfrm>
          <a:prstGeom prst="roundRect">
            <a:avLst>
              <a:gd name="adj" fmla="val 3310"/>
            </a:avLst>
          </a:prstGeom>
          <a:solidFill>
            <a:schemeClr val="bg1">
              <a:lumMod val="95000"/>
            </a:schemeClr>
          </a:solidFill>
          <a:ln w="15875">
            <a:noFill/>
          </a:ln>
        </p:spPr>
        <p:txBody>
          <a:bodyPr lIns="612000" tIns="0" rIns="612000" bIns="1080000" anchor="ctr" anchorCtr="0"/>
          <a:lstStyle>
            <a:lvl1pPr marL="0" indent="0" algn="ctr">
              <a:buNone/>
              <a:defRPr sz="1200" i="1">
                <a:solidFill>
                  <a:schemeClr val="bg1">
                    <a:lumMod val="50000"/>
                  </a:schemeClr>
                </a:solidFill>
              </a:defRPr>
            </a:lvl1pPr>
          </a:lstStyle>
          <a:p>
            <a:r>
              <a:rPr lang="en-GB" noProof="0" dirty="0"/>
              <a:t>Select this placeholder, go to the tab ‘Slidebuilder’, click on ‘Images’, select the preferred image and click on ‘Insert’.</a:t>
            </a:r>
          </a:p>
        </p:txBody>
      </p:sp>
      <p:sp>
        <p:nvSpPr>
          <p:cNvPr id="155" name="Tijdelijke aanduiding voor tekst 19">
            <a:extLst>
              <a:ext uri="{FF2B5EF4-FFF2-40B4-BE49-F238E27FC236}">
                <a16:creationId xmlns:a16="http://schemas.microsoft.com/office/drawing/2014/main" id="{3351D58B-ECE3-3E2B-1FE6-13A003DEE422}"/>
              </a:ext>
            </a:extLst>
          </p:cNvPr>
          <p:cNvSpPr>
            <a:spLocks noGrp="1"/>
          </p:cNvSpPr>
          <p:nvPr>
            <p:ph type="body" sz="quarter" idx="20" hasCustomPrompt="1"/>
          </p:nvPr>
        </p:nvSpPr>
        <p:spPr>
          <a:xfrm>
            <a:off x="6684950" y="5054643"/>
            <a:ext cx="1997075" cy="548005"/>
          </a:xfrm>
        </p:spPr>
        <p:txBody>
          <a:bodyPr anchor="b"/>
          <a:lstStyle>
            <a:lvl1pPr marL="0" indent="0">
              <a:lnSpc>
                <a:spcPts val="1400"/>
              </a:lnSpc>
              <a:buNone/>
              <a:defRPr sz="1100">
                <a:solidFill>
                  <a:schemeClr val="bg2"/>
                </a:solidFill>
                <a:effectLst>
                  <a:outerShdw blurRad="228600" dir="5400000" algn="ctr" rotWithShape="0">
                    <a:srgbClr val="000000">
                      <a:alpha val="35000"/>
                    </a:srgbClr>
                  </a:outerShdw>
                </a:effectLst>
              </a:defRPr>
            </a:lvl1pPr>
          </a:lstStyle>
          <a:p>
            <a:pPr lvl="0"/>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a:t>
            </a:r>
            <a:r>
              <a:rPr lang="nl-NL" dirty="0"/>
              <a:t> </a:t>
            </a:r>
            <a:r>
              <a:rPr lang="nl-NL" dirty="0" err="1"/>
              <a:t>adipisci</a:t>
            </a:r>
            <a:r>
              <a:rPr lang="nl-NL" dirty="0"/>
              <a:t> </a:t>
            </a:r>
            <a:r>
              <a:rPr lang="nl-NL" dirty="0" err="1"/>
              <a:t>elit</a:t>
            </a:r>
            <a:r>
              <a:rPr lang="nl-NL" dirty="0"/>
              <a:t>. </a:t>
            </a:r>
            <a:r>
              <a:rPr lang="nl-NL" dirty="0" err="1"/>
              <a:t>Pellentes</a:t>
            </a:r>
            <a:r>
              <a:rPr lang="nl-NL" dirty="0"/>
              <a:t> </a:t>
            </a:r>
            <a:r>
              <a:rPr lang="nl-NL" dirty="0" err="1"/>
              <a:t>blandit</a:t>
            </a:r>
            <a:r>
              <a:rPr lang="nl-NL" dirty="0"/>
              <a:t> </a:t>
            </a:r>
            <a:r>
              <a:rPr lang="nl-NL" dirty="0" err="1"/>
              <a:t>felis</a:t>
            </a:r>
            <a:r>
              <a:rPr lang="nl-NL" dirty="0"/>
              <a:t> </a:t>
            </a:r>
            <a:r>
              <a:rPr lang="nl-NL" dirty="0" err="1"/>
              <a:t>eu</a:t>
            </a:r>
            <a:r>
              <a:rPr lang="nl-NL" dirty="0"/>
              <a:t> </a:t>
            </a:r>
            <a:r>
              <a:rPr lang="nl-NL" dirty="0" err="1"/>
              <a:t>ullamcorp</a:t>
            </a:r>
            <a:r>
              <a:rPr lang="nl-NL" dirty="0"/>
              <a:t> temp</a:t>
            </a:r>
          </a:p>
        </p:txBody>
      </p:sp>
      <p:sp>
        <p:nvSpPr>
          <p:cNvPr id="5" name="Tijdelijke aanduiding voor tekst 2">
            <a:extLst>
              <a:ext uri="{FF2B5EF4-FFF2-40B4-BE49-F238E27FC236}">
                <a16:creationId xmlns:a16="http://schemas.microsoft.com/office/drawing/2014/main" id="{24DFA03F-3858-96BE-4388-E5F802B292A7}"/>
              </a:ext>
            </a:extLst>
          </p:cNvPr>
          <p:cNvSpPr>
            <a:spLocks noGrp="1"/>
          </p:cNvSpPr>
          <p:nvPr>
            <p:ph idx="21"/>
          </p:nvPr>
        </p:nvSpPr>
        <p:spPr>
          <a:xfrm>
            <a:off x="720000" y="1991183"/>
            <a:ext cx="5051112" cy="3815024"/>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95401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 Image (m) #2 - ZI">
    <p:spTree>
      <p:nvGrpSpPr>
        <p:cNvPr id="1" name=""/>
        <p:cNvGrpSpPr/>
        <p:nvPr/>
      </p:nvGrpSpPr>
      <p:grpSpPr>
        <a:xfrm>
          <a:off x="0" y="0"/>
          <a:ext cx="0" cy="0"/>
          <a:chOff x="0" y="0"/>
          <a:chExt cx="0" cy="0"/>
        </a:xfrm>
      </p:grpSpPr>
      <p:sp>
        <p:nvSpPr>
          <p:cNvPr id="3" name="Tijdelijke aanduiding voor tekst 10">
            <a:extLst>
              <a:ext uri="{FF2B5EF4-FFF2-40B4-BE49-F238E27FC236}">
                <a16:creationId xmlns:a16="http://schemas.microsoft.com/office/drawing/2014/main" id="{F6BD834E-3907-41A2-9B76-CE91FA6E9A4D}"/>
              </a:ext>
            </a:extLst>
          </p:cNvPr>
          <p:cNvSpPr txBox="1">
            <a:spLocks/>
          </p:cNvSpPr>
          <p:nvPr userDrawn="1"/>
        </p:nvSpPr>
        <p:spPr>
          <a:xfrm>
            <a:off x="193040" y="225424"/>
            <a:ext cx="11805920" cy="6424295"/>
          </a:xfrm>
          <a:prstGeom prst="roundRect">
            <a:avLst>
              <a:gd name="adj" fmla="val 3563"/>
            </a:avLst>
          </a:prstGeom>
          <a:solidFill>
            <a:schemeClr val="accent2"/>
          </a:solid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Aptos" panose="020B000402020202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ptos" panose="020B00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i="0" kern="1200">
                <a:solidFill>
                  <a:schemeClr val="tx1"/>
                </a:solidFill>
                <a:latin typeface="+mn-lt"/>
                <a:ea typeface="+mn-ea"/>
                <a:cs typeface="+mn-cs"/>
              </a:defRPr>
            </a:lvl9pPr>
          </a:lstStyle>
          <a:p>
            <a:r>
              <a:rPr lang="en-GB" dirty="0"/>
              <a:t> </a:t>
            </a:r>
          </a:p>
        </p:txBody>
      </p:sp>
      <p:sp>
        <p:nvSpPr>
          <p:cNvPr id="9" name="Tijdelijke aanduiding voor afbeelding 16">
            <a:extLst>
              <a:ext uri="{FF2B5EF4-FFF2-40B4-BE49-F238E27FC236}">
                <a16:creationId xmlns:a16="http://schemas.microsoft.com/office/drawing/2014/main" id="{10BFD0E2-5F0D-CCB5-C6BA-7E4A769CB1AA}"/>
              </a:ext>
            </a:extLst>
          </p:cNvPr>
          <p:cNvSpPr>
            <a:spLocks noGrp="1"/>
          </p:cNvSpPr>
          <p:nvPr>
            <p:ph type="pic" sz="quarter" idx="14" hasCustomPrompt="1"/>
          </p:nvPr>
        </p:nvSpPr>
        <p:spPr>
          <a:xfrm>
            <a:off x="6383338" y="722312"/>
            <a:ext cx="5079968" cy="5083175"/>
          </a:xfrm>
          <a:prstGeom prst="roundRect">
            <a:avLst>
              <a:gd name="adj" fmla="val 3310"/>
            </a:avLst>
          </a:prstGeom>
          <a:solidFill>
            <a:schemeClr val="bg1">
              <a:lumMod val="95000"/>
            </a:schemeClr>
          </a:solidFill>
          <a:ln w="15875">
            <a:noFill/>
          </a:ln>
        </p:spPr>
        <p:txBody>
          <a:bodyPr lIns="612000" tIns="0" rIns="612000" bIns="1080000" anchor="ctr" anchorCtr="0"/>
          <a:lstStyle>
            <a:lvl1pPr marL="0" indent="0" algn="ctr">
              <a:buNone/>
              <a:defRPr sz="1200" i="1">
                <a:solidFill>
                  <a:schemeClr val="bg1">
                    <a:lumMod val="50000"/>
                  </a:schemeClr>
                </a:solidFill>
              </a:defRPr>
            </a:lvl1pPr>
          </a:lstStyle>
          <a:p>
            <a:r>
              <a:rPr lang="en-GB" dirty="0"/>
              <a:t>Select this placeholder, go to the tab ‘Slidebuilder’, click on ‘Images’, select the preferred image and click on ‘Insert’.</a:t>
            </a:r>
          </a:p>
        </p:txBody>
      </p:sp>
      <p:sp>
        <p:nvSpPr>
          <p:cNvPr id="11" name="Rechthoek: afgeronde hoeken 10">
            <a:extLst>
              <a:ext uri="{FF2B5EF4-FFF2-40B4-BE49-F238E27FC236}">
                <a16:creationId xmlns:a16="http://schemas.microsoft.com/office/drawing/2014/main" id="{253B40DA-F1BB-4216-AD19-B5C5F882ED58}"/>
              </a:ext>
            </a:extLst>
          </p:cNvPr>
          <p:cNvSpPr/>
          <p:nvPr userDrawn="1"/>
        </p:nvSpPr>
        <p:spPr>
          <a:xfrm>
            <a:off x="0" y="-367937"/>
            <a:ext cx="1658403" cy="24622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spAutoFit/>
          </a:bodyPr>
          <a:lstStyle/>
          <a:p>
            <a:pPr algn="l"/>
            <a:r>
              <a:rPr lang="en-GB" sz="1600" b="1" cap="none" baseline="0" noProof="0" dirty="0">
                <a:solidFill>
                  <a:schemeClr val="accent1"/>
                </a:solidFill>
                <a:latin typeface="+mj-lt"/>
              </a:rPr>
              <a:t>Text + Image (m) #2</a:t>
            </a:r>
          </a:p>
        </p:txBody>
      </p:sp>
      <p:sp>
        <p:nvSpPr>
          <p:cNvPr id="153" name="Tijdelijke aanduiding voor tekst 15">
            <a:extLst>
              <a:ext uri="{FF2B5EF4-FFF2-40B4-BE49-F238E27FC236}">
                <a16:creationId xmlns:a16="http://schemas.microsoft.com/office/drawing/2014/main" id="{380B44AC-E580-A908-59CD-5CACCF78562B}"/>
              </a:ext>
            </a:extLst>
          </p:cNvPr>
          <p:cNvSpPr>
            <a:spLocks noGrp="1"/>
          </p:cNvSpPr>
          <p:nvPr>
            <p:ph type="body" sz="quarter" idx="21" hasCustomPrompt="1"/>
          </p:nvPr>
        </p:nvSpPr>
        <p:spPr>
          <a:xfrm>
            <a:off x="720000" y="6060536"/>
            <a:ext cx="932400" cy="475200"/>
          </a:xfrm>
          <a:blipFill>
            <a:blip r:embed="rId2"/>
            <a:stretch>
              <a:fillRect/>
            </a:stretch>
          </a:blipFill>
        </p:spPr>
        <p:txBody>
          <a:bodyPr/>
          <a:lstStyle>
            <a:lvl1pPr marL="0" indent="0">
              <a:buNone/>
              <a:defRPr sz="100"/>
            </a:lvl1pPr>
          </a:lstStyle>
          <a:p>
            <a:pPr lvl="0"/>
            <a:r>
              <a:rPr lang="en-GB" dirty="0"/>
              <a:t> </a:t>
            </a:r>
          </a:p>
        </p:txBody>
      </p:sp>
      <p:sp>
        <p:nvSpPr>
          <p:cNvPr id="155" name="Tijdelijke aanduiding voor tekst 12">
            <a:extLst>
              <a:ext uri="{FF2B5EF4-FFF2-40B4-BE49-F238E27FC236}">
                <a16:creationId xmlns:a16="http://schemas.microsoft.com/office/drawing/2014/main" id="{CDA88BF1-97D7-4E3A-FB62-FF36CB6D9C6C}"/>
              </a:ext>
            </a:extLst>
          </p:cNvPr>
          <p:cNvSpPr>
            <a:spLocks noGrp="1"/>
          </p:cNvSpPr>
          <p:nvPr>
            <p:ph type="body" sz="quarter" idx="18" hasCustomPrompt="1"/>
          </p:nvPr>
        </p:nvSpPr>
        <p:spPr>
          <a:xfrm>
            <a:off x="708207" y="707795"/>
            <a:ext cx="36000" cy="396000"/>
          </a:xfrm>
          <a:custGeom>
            <a:avLst/>
            <a:gdLst>
              <a:gd name="connsiteX0" fmla="*/ 18000 w 36000"/>
              <a:gd name="connsiteY0" fmla="*/ 0 h 396000"/>
              <a:gd name="connsiteX1" fmla="*/ 36000 w 36000"/>
              <a:gd name="connsiteY1" fmla="*/ 18000 h 396000"/>
              <a:gd name="connsiteX2" fmla="*/ 36000 w 36000"/>
              <a:gd name="connsiteY2" fmla="*/ 378000 h 396000"/>
              <a:gd name="connsiteX3" fmla="*/ 18000 w 36000"/>
              <a:gd name="connsiteY3" fmla="*/ 396000 h 396000"/>
              <a:gd name="connsiteX4" fmla="*/ 0 w 36000"/>
              <a:gd name="connsiteY4" fmla="*/ 378000 h 396000"/>
              <a:gd name="connsiteX5" fmla="*/ 0 w 36000"/>
              <a:gd name="connsiteY5" fmla="*/ 18000 h 396000"/>
              <a:gd name="connsiteX6" fmla="*/ 18000 w 36000"/>
              <a:gd name="connsiteY6" fmla="*/ 0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 h="396000">
                <a:moveTo>
                  <a:pt x="18000" y="0"/>
                </a:moveTo>
                <a:cubicBezTo>
                  <a:pt x="27941" y="0"/>
                  <a:pt x="36000" y="8059"/>
                  <a:pt x="36000" y="18000"/>
                </a:cubicBezTo>
                <a:lnTo>
                  <a:pt x="36000" y="378000"/>
                </a:lnTo>
                <a:cubicBezTo>
                  <a:pt x="36000" y="387941"/>
                  <a:pt x="27941" y="396000"/>
                  <a:pt x="18000" y="396000"/>
                </a:cubicBezTo>
                <a:cubicBezTo>
                  <a:pt x="8059" y="396000"/>
                  <a:pt x="0" y="387941"/>
                  <a:pt x="0" y="378000"/>
                </a:cubicBezTo>
                <a:lnTo>
                  <a:pt x="0" y="18000"/>
                </a:lnTo>
                <a:cubicBezTo>
                  <a:pt x="0" y="8059"/>
                  <a:pt x="8059" y="0"/>
                  <a:pt x="18000" y="0"/>
                </a:cubicBezTo>
                <a:close/>
              </a:path>
            </a:pathLst>
          </a:custGeom>
          <a:solidFill>
            <a:schemeClr val="accent1"/>
          </a:solidFill>
        </p:spPr>
        <p:txBody>
          <a:bodyPr wrap="square">
            <a:noAutofit/>
          </a:bodyPr>
          <a:lstStyle>
            <a:lvl1pPr marL="0" indent="0">
              <a:buNone/>
              <a:defRPr sz="100"/>
            </a:lvl1pPr>
          </a:lstStyle>
          <a:p>
            <a:pPr lvl="0"/>
            <a:r>
              <a:rPr lang="en-GB" dirty="0"/>
              <a:t> </a:t>
            </a:r>
          </a:p>
        </p:txBody>
      </p:sp>
      <p:sp>
        <p:nvSpPr>
          <p:cNvPr id="156" name="Tijdelijke aanduiding voor titel 1">
            <a:extLst>
              <a:ext uri="{FF2B5EF4-FFF2-40B4-BE49-F238E27FC236}">
                <a16:creationId xmlns:a16="http://schemas.microsoft.com/office/drawing/2014/main" id="{1E6E85CD-DAE0-F74D-94D4-E274087210F3}"/>
              </a:ext>
            </a:extLst>
          </p:cNvPr>
          <p:cNvSpPr>
            <a:spLocks noGrp="1"/>
          </p:cNvSpPr>
          <p:nvPr>
            <p:ph type="title" hasCustomPrompt="1"/>
          </p:nvPr>
        </p:nvSpPr>
        <p:spPr>
          <a:xfrm>
            <a:off x="865163" y="722313"/>
            <a:ext cx="4906987" cy="342211"/>
          </a:xfrm>
          <a:prstGeom prst="rect">
            <a:avLst/>
          </a:prstGeom>
        </p:spPr>
        <p:txBody>
          <a:bodyPr vert="horz" lIns="0" tIns="0" rIns="0" bIns="0" rtlCol="0" anchor="t">
            <a:noAutofit/>
          </a:bodyPr>
          <a:lstStyle/>
          <a:p>
            <a:r>
              <a:rPr lang="en-GB" noProof="0" dirty="0"/>
              <a:t>Place the title of the slide here</a:t>
            </a:r>
          </a:p>
        </p:txBody>
      </p:sp>
      <p:sp>
        <p:nvSpPr>
          <p:cNvPr id="92" name="Tijdelijke aanduiding voor tekst 19">
            <a:extLst>
              <a:ext uri="{FF2B5EF4-FFF2-40B4-BE49-F238E27FC236}">
                <a16:creationId xmlns:a16="http://schemas.microsoft.com/office/drawing/2014/main" id="{A2283E91-1839-7792-06DA-AB19C45F1AC3}"/>
              </a:ext>
            </a:extLst>
          </p:cNvPr>
          <p:cNvSpPr>
            <a:spLocks noGrp="1"/>
          </p:cNvSpPr>
          <p:nvPr>
            <p:ph type="body" sz="quarter" idx="20" hasCustomPrompt="1"/>
          </p:nvPr>
        </p:nvSpPr>
        <p:spPr>
          <a:xfrm>
            <a:off x="6684950" y="5054643"/>
            <a:ext cx="1997075" cy="548005"/>
          </a:xfrm>
        </p:spPr>
        <p:txBody>
          <a:bodyPr anchor="b"/>
          <a:lstStyle>
            <a:lvl1pPr marL="0" indent="0">
              <a:lnSpc>
                <a:spcPts val="1400"/>
              </a:lnSpc>
              <a:buNone/>
              <a:defRPr sz="1100">
                <a:solidFill>
                  <a:schemeClr val="bg2"/>
                </a:solidFill>
                <a:effectLst>
                  <a:outerShdw blurRad="228600" dir="5400000" algn="ctr" rotWithShape="0">
                    <a:srgbClr val="000000">
                      <a:alpha val="35000"/>
                    </a:srgbClr>
                  </a:outerShdw>
                </a:effectLst>
              </a:defRPr>
            </a:lvl1pPr>
          </a:lstStyle>
          <a:p>
            <a:pPr lvl="0"/>
            <a:r>
              <a:rPr lang="nl-NL" dirty="0" err="1"/>
              <a:t>Lorem</a:t>
            </a:r>
            <a:r>
              <a:rPr lang="nl-NL" dirty="0"/>
              <a:t> </a:t>
            </a:r>
            <a:r>
              <a:rPr lang="nl-NL" dirty="0" err="1"/>
              <a:t>ipsum</a:t>
            </a:r>
            <a:r>
              <a:rPr lang="nl-NL" dirty="0"/>
              <a:t> </a:t>
            </a:r>
            <a:r>
              <a:rPr lang="nl-NL" dirty="0" err="1"/>
              <a:t>dolor</a:t>
            </a:r>
            <a:r>
              <a:rPr lang="nl-NL" dirty="0"/>
              <a:t> </a:t>
            </a:r>
            <a:r>
              <a:rPr lang="nl-NL" dirty="0" err="1"/>
              <a:t>sit</a:t>
            </a:r>
            <a:r>
              <a:rPr lang="nl-NL" dirty="0"/>
              <a:t> </a:t>
            </a:r>
            <a:r>
              <a:rPr lang="nl-NL" dirty="0" err="1"/>
              <a:t>amet</a:t>
            </a:r>
            <a:r>
              <a:rPr lang="nl-NL" dirty="0"/>
              <a:t>, </a:t>
            </a:r>
            <a:r>
              <a:rPr lang="nl-NL" dirty="0" err="1"/>
              <a:t>consectet</a:t>
            </a:r>
            <a:r>
              <a:rPr lang="nl-NL" dirty="0"/>
              <a:t> </a:t>
            </a:r>
            <a:r>
              <a:rPr lang="nl-NL" dirty="0" err="1"/>
              <a:t>adipisci</a:t>
            </a:r>
            <a:r>
              <a:rPr lang="nl-NL" dirty="0"/>
              <a:t> </a:t>
            </a:r>
            <a:r>
              <a:rPr lang="nl-NL" dirty="0" err="1"/>
              <a:t>elit</a:t>
            </a:r>
            <a:r>
              <a:rPr lang="nl-NL" dirty="0"/>
              <a:t>. </a:t>
            </a:r>
            <a:r>
              <a:rPr lang="nl-NL" dirty="0" err="1"/>
              <a:t>Pellentes</a:t>
            </a:r>
            <a:r>
              <a:rPr lang="nl-NL" dirty="0"/>
              <a:t> </a:t>
            </a:r>
            <a:r>
              <a:rPr lang="nl-NL" dirty="0" err="1"/>
              <a:t>blandit</a:t>
            </a:r>
            <a:r>
              <a:rPr lang="nl-NL" dirty="0"/>
              <a:t> </a:t>
            </a:r>
            <a:r>
              <a:rPr lang="nl-NL" dirty="0" err="1"/>
              <a:t>felis</a:t>
            </a:r>
            <a:r>
              <a:rPr lang="nl-NL" dirty="0"/>
              <a:t> </a:t>
            </a:r>
            <a:r>
              <a:rPr lang="nl-NL" dirty="0" err="1"/>
              <a:t>eu</a:t>
            </a:r>
            <a:r>
              <a:rPr lang="nl-NL" dirty="0"/>
              <a:t> </a:t>
            </a:r>
            <a:r>
              <a:rPr lang="nl-NL" dirty="0" err="1"/>
              <a:t>ullamcorp</a:t>
            </a:r>
            <a:r>
              <a:rPr lang="nl-NL" dirty="0"/>
              <a:t> temp</a:t>
            </a:r>
          </a:p>
        </p:txBody>
      </p:sp>
      <p:sp>
        <p:nvSpPr>
          <p:cNvPr id="93" name="Tijdelijke aanduiding voor tekst 2">
            <a:extLst>
              <a:ext uri="{FF2B5EF4-FFF2-40B4-BE49-F238E27FC236}">
                <a16:creationId xmlns:a16="http://schemas.microsoft.com/office/drawing/2014/main" id="{FE2117E3-17F1-167E-12D4-7BCDC5780491}"/>
              </a:ext>
            </a:extLst>
          </p:cNvPr>
          <p:cNvSpPr>
            <a:spLocks noGrp="1"/>
          </p:cNvSpPr>
          <p:nvPr>
            <p:ph idx="22"/>
          </p:nvPr>
        </p:nvSpPr>
        <p:spPr>
          <a:xfrm>
            <a:off x="720000" y="1991183"/>
            <a:ext cx="5052150" cy="3815024"/>
          </a:xfrm>
          <a:prstGeom prst="rect">
            <a:avLst/>
          </a:prstGeom>
        </p:spPr>
        <p:txBody>
          <a:bodyPr vert="horz" lIns="0" tIns="0" rIns="0" bIns="0" rtlCol="0">
            <a:noAutofit/>
          </a:body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Tree>
    <p:extLst>
      <p:ext uri="{BB962C8B-B14F-4D97-AF65-F5344CB8AC3E}">
        <p14:creationId xmlns:p14="http://schemas.microsoft.com/office/powerpoint/2010/main" val="1721898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a16="http://schemas.microsoft.com/office/drawing/2014/main" xmlns:a14="http://schemas.microsoft.com/office/drawing/2010/main">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19B37A3-82F2-45D5-868F-F00F93F6E7B3}"/>
              </a:ext>
            </a:extLst>
          </p:cNvPr>
          <p:cNvSpPr>
            <a:spLocks noGrp="1"/>
          </p:cNvSpPr>
          <p:nvPr userDrawn="1">
            <p:ph type="title"/>
          </p:nvPr>
        </p:nvSpPr>
        <p:spPr>
          <a:xfrm>
            <a:off x="865163" y="722313"/>
            <a:ext cx="10582630" cy="342211"/>
          </a:xfrm>
          <a:prstGeom prst="rect">
            <a:avLst/>
          </a:prstGeom>
        </p:spPr>
        <p:txBody>
          <a:bodyPr vert="horz" lIns="0" tIns="0" rIns="0" bIns="0" rtlCol="0" anchor="t">
            <a:noAutofit/>
          </a:bodyPr>
          <a:lstStyle/>
          <a:p>
            <a:r>
              <a:rPr lang="en-GB" noProof="0" dirty="0"/>
              <a:t>Place the title of the slide here</a:t>
            </a:r>
          </a:p>
        </p:txBody>
      </p:sp>
      <p:sp>
        <p:nvSpPr>
          <p:cNvPr id="3" name="Tijdelijke aanduiding voor tekst 2">
            <a:extLst>
              <a:ext uri="{FF2B5EF4-FFF2-40B4-BE49-F238E27FC236}">
                <a16:creationId xmlns:a16="http://schemas.microsoft.com/office/drawing/2014/main" id="{061B9A90-182E-49A3-8BF5-04F32288137B}"/>
              </a:ext>
            </a:extLst>
          </p:cNvPr>
          <p:cNvSpPr>
            <a:spLocks noGrp="1"/>
          </p:cNvSpPr>
          <p:nvPr userDrawn="1">
            <p:ph type="body" idx="1"/>
          </p:nvPr>
        </p:nvSpPr>
        <p:spPr>
          <a:xfrm>
            <a:off x="720000" y="1592262"/>
            <a:ext cx="10752000" cy="4213945"/>
          </a:xfrm>
          <a:prstGeom prst="rect">
            <a:avLst/>
          </a:prstGeom>
        </p:spPr>
        <p:txBody>
          <a:bodyPr vert="horz" lIns="0" tIns="0" rIns="0" bIns="0" rtlCol="0">
            <a:noAutofit/>
          </a:bodyPr>
          <a:lstStyle/>
          <a:p>
            <a:pPr lvl="0"/>
            <a:r>
              <a:rPr lang="en-GB" noProof="0" dirty="0"/>
              <a:t>Bullet</a:t>
            </a:r>
          </a:p>
          <a:p>
            <a:pPr lvl="1"/>
            <a:r>
              <a:rPr lang="en-GB" noProof="0" dirty="0"/>
              <a:t>Sub-Bullet</a:t>
            </a:r>
          </a:p>
          <a:p>
            <a:pPr lvl="2"/>
            <a:r>
              <a:rPr lang="en-GB" noProof="0" dirty="0"/>
              <a:t>Sub-Bullet #2</a:t>
            </a:r>
          </a:p>
          <a:p>
            <a:pPr lvl="3"/>
            <a:r>
              <a:rPr lang="en-GB" noProof="0" dirty="0" err="1"/>
              <a:t>Tekst</a:t>
            </a:r>
            <a:endParaRPr lang="en-GB" noProof="0" dirty="0"/>
          </a:p>
          <a:p>
            <a:pPr lvl="4"/>
            <a:r>
              <a:rPr lang="en-GB" noProof="0" dirty="0"/>
              <a:t>Heading #1</a:t>
            </a:r>
          </a:p>
          <a:p>
            <a:pPr lvl="5"/>
            <a:r>
              <a:rPr lang="en-GB" noProof="0" dirty="0"/>
              <a:t>Heading #2</a:t>
            </a:r>
          </a:p>
          <a:p>
            <a:pPr lvl="6"/>
            <a:r>
              <a:rPr lang="en-GB" noProof="0" dirty="0"/>
              <a:t>Numbers</a:t>
            </a:r>
          </a:p>
          <a:p>
            <a:pPr lvl="7"/>
            <a:r>
              <a:rPr lang="en-GB" noProof="0" dirty="0"/>
              <a:t>Letters</a:t>
            </a:r>
          </a:p>
          <a:p>
            <a:pPr marL="0" marR="0" lvl="8" indent="0" algn="l" defTabSz="914400" rtl="0" eaLnBrk="1" fontAlgn="auto" latinLnBrk="0" hangingPunct="1">
              <a:lnSpc>
                <a:spcPct val="90000"/>
              </a:lnSpc>
              <a:spcBef>
                <a:spcPts val="600"/>
              </a:spcBef>
              <a:spcAft>
                <a:spcPts val="600"/>
              </a:spcAft>
              <a:buClr>
                <a:schemeClr val="tx2"/>
              </a:buClr>
              <a:buSzTx/>
              <a:buFontTx/>
              <a:buNone/>
              <a:tabLst/>
              <a:defRPr/>
            </a:pPr>
            <a:r>
              <a:rPr lang="en-GB" noProof="0" dirty="0" err="1"/>
              <a:t>Bronvermelding</a:t>
            </a:r>
            <a:endParaRPr lang="en-GB" noProof="0" dirty="0"/>
          </a:p>
        </p:txBody>
      </p:sp>
      <p:sp>
        <p:nvSpPr>
          <p:cNvPr id="5" name="Tijdelijke aanduiding voor voettekst 4">
            <a:extLst>
              <a:ext uri="{FF2B5EF4-FFF2-40B4-BE49-F238E27FC236}">
                <a16:creationId xmlns:a16="http://schemas.microsoft.com/office/drawing/2014/main" id="{293B2B64-2362-45C8-9E78-5ECAAAF3478D}"/>
              </a:ext>
            </a:extLst>
          </p:cNvPr>
          <p:cNvSpPr>
            <a:spLocks noGrp="1"/>
          </p:cNvSpPr>
          <p:nvPr userDrawn="1">
            <p:ph type="ftr" sz="quarter" idx="3"/>
          </p:nvPr>
        </p:nvSpPr>
        <p:spPr>
          <a:xfrm>
            <a:off x="2266793" y="7267316"/>
            <a:ext cx="4114800" cy="151790"/>
          </a:xfrm>
          <a:prstGeom prst="rect">
            <a:avLst/>
          </a:prstGeom>
        </p:spPr>
        <p:txBody>
          <a:bodyPr vert="horz" lIns="0" tIns="0" rIns="0" bIns="0" rtlCol="0" anchor="ctr">
            <a:noAutofit/>
          </a:bodyPr>
          <a:lstStyle>
            <a:lvl1pPr algn="l">
              <a:defRPr sz="1000">
                <a:solidFill>
                  <a:schemeClr val="tx1"/>
                </a:solidFill>
              </a:defRPr>
            </a:lvl1pPr>
          </a:lstStyle>
          <a:p>
            <a:r>
              <a:rPr lang="en-GB" dirty="0"/>
              <a:t>|  Published under cc-by licence</a:t>
            </a:r>
          </a:p>
        </p:txBody>
      </p:sp>
      <p:sp>
        <p:nvSpPr>
          <p:cNvPr id="6" name="Tijdelijke aanduiding voor dianummer 5">
            <a:extLst>
              <a:ext uri="{FF2B5EF4-FFF2-40B4-BE49-F238E27FC236}">
                <a16:creationId xmlns:a16="http://schemas.microsoft.com/office/drawing/2014/main" id="{5549FE6F-67CB-4243-BE03-A9A3C4007850}"/>
              </a:ext>
            </a:extLst>
          </p:cNvPr>
          <p:cNvSpPr>
            <a:spLocks noGrp="1"/>
          </p:cNvSpPr>
          <p:nvPr userDrawn="1">
            <p:ph type="sldNum" sz="quarter" idx="4"/>
          </p:nvPr>
        </p:nvSpPr>
        <p:spPr>
          <a:xfrm>
            <a:off x="11175566" y="7255814"/>
            <a:ext cx="284597" cy="151790"/>
          </a:xfrm>
          <a:prstGeom prst="rect">
            <a:avLst/>
          </a:prstGeom>
        </p:spPr>
        <p:txBody>
          <a:bodyPr vert="horz" lIns="0" tIns="0" rIns="0" bIns="0" rtlCol="0" anchor="ctr">
            <a:noAutofit/>
          </a:bodyPr>
          <a:lstStyle>
            <a:lvl1pPr algn="r">
              <a:defRPr sz="1000" b="1">
                <a:solidFill>
                  <a:schemeClr val="tx1"/>
                </a:solidFill>
                <a:latin typeface="+mj-lt"/>
              </a:defRPr>
            </a:lvl1pPr>
          </a:lstStyle>
          <a:p>
            <a:fld id="{D7B5DC5B-6873-43DB-ADC7-B15ACCE0DFDB}" type="slidenum">
              <a:rPr lang="en-GB" smtClean="0"/>
              <a:pPr/>
              <a:t>‹nr.›</a:t>
            </a:fld>
            <a:endParaRPr lang="en-GB" dirty="0"/>
          </a:p>
        </p:txBody>
      </p:sp>
      <p:grpSp>
        <p:nvGrpSpPr>
          <p:cNvPr id="15" name="GRID" hidden="1">
            <a:extLst>
              <a:ext uri="{FF2B5EF4-FFF2-40B4-BE49-F238E27FC236}">
                <a16:creationId xmlns:a16="http://schemas.microsoft.com/office/drawing/2014/main" id="{4129D105-9E64-446B-9706-45C80CEFF79A}"/>
              </a:ext>
            </a:extLst>
          </p:cNvPr>
          <p:cNvGrpSpPr/>
          <p:nvPr userDrawn="1"/>
        </p:nvGrpSpPr>
        <p:grpSpPr>
          <a:xfrm>
            <a:off x="0" y="0"/>
            <a:ext cx="12192000" cy="6858000"/>
            <a:chOff x="0" y="0"/>
            <a:chExt cx="12192000" cy="6858000"/>
          </a:xfrm>
          <a:solidFill>
            <a:schemeClr val="tx1">
              <a:alpha val="20000"/>
            </a:schemeClr>
          </a:solidFill>
        </p:grpSpPr>
        <p:sp>
          <p:nvSpPr>
            <p:cNvPr id="8" name="Rechthoek 7">
              <a:extLst>
                <a:ext uri="{FF2B5EF4-FFF2-40B4-BE49-F238E27FC236}">
                  <a16:creationId xmlns:a16="http://schemas.microsoft.com/office/drawing/2014/main" id="{7D9988B5-FF41-44BF-9EBA-8ED0383D0B4A}"/>
                </a:ext>
              </a:extLst>
            </p:cNvPr>
            <p:cNvSpPr/>
            <p:nvPr userDrawn="1"/>
          </p:nvSpPr>
          <p:spPr>
            <a:xfrm>
              <a:off x="0" y="0"/>
              <a:ext cx="12192000"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Rechthoek 11">
              <a:extLst>
                <a:ext uri="{FF2B5EF4-FFF2-40B4-BE49-F238E27FC236}">
                  <a16:creationId xmlns:a16="http://schemas.microsoft.com/office/drawing/2014/main" id="{223B51F0-7066-4BAC-B391-CBE4243866E1}"/>
                </a:ext>
              </a:extLst>
            </p:cNvPr>
            <p:cNvSpPr/>
            <p:nvPr userDrawn="1"/>
          </p:nvSpPr>
          <p:spPr>
            <a:xfrm>
              <a:off x="0" y="0"/>
              <a:ext cx="720000" cy="685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3" name="Rechthoek 12">
              <a:extLst>
                <a:ext uri="{FF2B5EF4-FFF2-40B4-BE49-F238E27FC236}">
                  <a16:creationId xmlns:a16="http://schemas.microsoft.com/office/drawing/2014/main" id="{986314BC-5B6A-423E-A18F-BE67EEBFD0AA}"/>
                </a:ext>
              </a:extLst>
            </p:cNvPr>
            <p:cNvSpPr/>
            <p:nvPr userDrawn="1"/>
          </p:nvSpPr>
          <p:spPr>
            <a:xfrm>
              <a:off x="11472000" y="0"/>
              <a:ext cx="720000" cy="685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6" name="Rechthoek 15">
              <a:extLst>
                <a:ext uri="{FF2B5EF4-FFF2-40B4-BE49-F238E27FC236}">
                  <a16:creationId xmlns:a16="http://schemas.microsoft.com/office/drawing/2014/main" id="{459F3FC6-346A-4720-8A58-EF51F3E955F9}"/>
                </a:ext>
              </a:extLst>
            </p:cNvPr>
            <p:cNvSpPr/>
            <p:nvPr userDrawn="1"/>
          </p:nvSpPr>
          <p:spPr>
            <a:xfrm>
              <a:off x="0" y="1064525"/>
              <a:ext cx="12192000" cy="54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7" name="Rechthoek 16">
              <a:extLst>
                <a:ext uri="{FF2B5EF4-FFF2-40B4-BE49-F238E27FC236}">
                  <a16:creationId xmlns:a16="http://schemas.microsoft.com/office/drawing/2014/main" id="{3D4E2D73-574C-4613-A3A4-5612A2E130A4}"/>
                </a:ext>
              </a:extLst>
            </p:cNvPr>
            <p:cNvSpPr/>
            <p:nvPr userDrawn="1"/>
          </p:nvSpPr>
          <p:spPr>
            <a:xfrm>
              <a:off x="0" y="6498000"/>
              <a:ext cx="12192000" cy="36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8" name="Rechthoek 17">
              <a:extLst>
                <a:ext uri="{FF2B5EF4-FFF2-40B4-BE49-F238E27FC236}">
                  <a16:creationId xmlns:a16="http://schemas.microsoft.com/office/drawing/2014/main" id="{52775937-D9EA-4974-9459-412AF5D1CBD4}"/>
                </a:ext>
              </a:extLst>
            </p:cNvPr>
            <p:cNvSpPr/>
            <p:nvPr userDrawn="1"/>
          </p:nvSpPr>
          <p:spPr>
            <a:xfrm>
              <a:off x="0" y="5806208"/>
              <a:ext cx="12192000" cy="54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grpSp>
      <p:sp>
        <p:nvSpPr>
          <p:cNvPr id="20" name="Tekstvak 19">
            <a:extLst>
              <a:ext uri="{FF2B5EF4-FFF2-40B4-BE49-F238E27FC236}">
                <a16:creationId xmlns:a16="http://schemas.microsoft.com/office/drawing/2014/main" id="{88A106C3-3B5C-4817-A9B9-E1AA65368768}"/>
              </a:ext>
            </a:extLst>
          </p:cNvPr>
          <p:cNvSpPr txBox="1"/>
          <p:nvPr userDrawn="1"/>
        </p:nvSpPr>
        <p:spPr>
          <a:xfrm>
            <a:off x="-12032" y="-542026"/>
            <a:ext cx="2129051" cy="150127"/>
          </a:xfrm>
          <a:prstGeom prst="rect">
            <a:avLst/>
          </a:prstGeom>
          <a:noFill/>
        </p:spPr>
        <p:txBody>
          <a:bodyPr wrap="square" lIns="0" tIns="0" rIns="0" bIns="0" rtlCol="0">
            <a:noAutofit/>
          </a:bodyPr>
          <a:lstStyle/>
          <a:p>
            <a:r>
              <a:rPr lang="en-GB" sz="1000" b="0" cap="all" baseline="0" noProof="0" dirty="0">
                <a:latin typeface="+mj-lt"/>
              </a:rPr>
              <a:t>Name of the layout</a:t>
            </a:r>
          </a:p>
        </p:txBody>
      </p:sp>
      <p:sp>
        <p:nvSpPr>
          <p:cNvPr id="4" name="Tijdelijke aanduiding voor datum 3">
            <a:extLst>
              <a:ext uri="{FF2B5EF4-FFF2-40B4-BE49-F238E27FC236}">
                <a16:creationId xmlns:a16="http://schemas.microsoft.com/office/drawing/2014/main" id="{4E8839A4-EDB3-CD18-65F6-1247F05B03F7}"/>
              </a:ext>
            </a:extLst>
          </p:cNvPr>
          <p:cNvSpPr>
            <a:spLocks noGrp="1"/>
          </p:cNvSpPr>
          <p:nvPr>
            <p:ph type="dt" sz="half" idx="2"/>
          </p:nvPr>
        </p:nvSpPr>
        <p:spPr>
          <a:xfrm>
            <a:off x="720000" y="7267317"/>
            <a:ext cx="1451700" cy="151789"/>
          </a:xfrm>
          <a:prstGeom prst="rect">
            <a:avLst/>
          </a:prstGeom>
        </p:spPr>
        <p:txBody>
          <a:bodyPr vert="horz" lIns="0" tIns="0" rIns="0" bIns="0" rtlCol="0" anchor="ctr"/>
          <a:lstStyle>
            <a:lvl1pPr algn="l">
              <a:defRPr sz="1000">
                <a:solidFill>
                  <a:schemeClr val="tx2"/>
                </a:solidFill>
              </a:defRPr>
            </a:lvl1pPr>
          </a:lstStyle>
          <a:p>
            <a:fld id="{35A72ECF-8B84-41B2-B55D-F6FF3126552C}" type="datetime3">
              <a:rPr lang="en-GB" smtClean="0"/>
              <a:t>10 September, 2025</a:t>
            </a:fld>
            <a:endParaRPr lang="en-GB" dirty="0"/>
          </a:p>
        </p:txBody>
      </p:sp>
    </p:spTree>
    <p:extLst>
      <p:ext uri="{BB962C8B-B14F-4D97-AF65-F5344CB8AC3E}">
        <p14:creationId xmlns:p14="http://schemas.microsoft.com/office/powerpoint/2010/main" val="2777131786"/>
      </p:ext>
    </p:extLst>
  </p:cSld>
  <p:clrMap bg1="lt1" tx1="dk1" bg2="lt2" tx2="dk2" accent1="accent1" accent2="accent2" accent3="accent3" accent4="accent4" accent5="accent5" accent6="accent6" hlink="hlink" folHlink="folHlink"/>
  <p:sldLayoutIdLst>
    <p:sldLayoutId id="2147483707" r:id="rId1"/>
    <p:sldLayoutId id="2147483675" r:id="rId2"/>
    <p:sldLayoutId id="2147483705" r:id="rId3"/>
    <p:sldLayoutId id="2147483658" r:id="rId4"/>
    <p:sldLayoutId id="2147483704" r:id="rId5"/>
    <p:sldLayoutId id="2147483703" r:id="rId6"/>
    <p:sldLayoutId id="2147483702" r:id="rId7"/>
    <p:sldLayoutId id="2147483659" r:id="rId8"/>
    <p:sldLayoutId id="2147483686" r:id="rId9"/>
    <p:sldLayoutId id="2147483661" r:id="rId10"/>
    <p:sldLayoutId id="2147483687" r:id="rId11"/>
    <p:sldLayoutId id="2147483664" r:id="rId12"/>
    <p:sldLayoutId id="2147483665" r:id="rId13"/>
    <p:sldLayoutId id="2147483666" r:id="rId14"/>
    <p:sldLayoutId id="2147483667" r:id="rId15"/>
    <p:sldLayoutId id="2147483669" r:id="rId16"/>
    <p:sldLayoutId id="2147483672" r:id="rId17"/>
    <p:sldLayoutId id="2147483706" r:id="rId18"/>
    <p:sldLayoutId id="2147483761" r:id="rId19"/>
  </p:sldLayoutIdLst>
  <p:hf sldNum="0" hdr="0"/>
  <p:txStyles>
    <p:titleStyle>
      <a:lvl1pPr algn="l" defTabSz="91440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03" userDrawn="1">
          <p15:clr>
            <a:srgbClr val="F26B43"/>
          </p15:clr>
        </p15:guide>
        <p15:guide id="2" pos="450" userDrawn="1">
          <p15:clr>
            <a:srgbClr val="F26B43"/>
          </p15:clr>
        </p15:guide>
        <p15:guide id="3" orient="horz" pos="3657" userDrawn="1">
          <p15:clr>
            <a:srgbClr val="F26B43"/>
          </p15:clr>
        </p15:guide>
        <p15:guide id="4" orient="horz" pos="3997" userDrawn="1">
          <p15:clr>
            <a:srgbClr val="A4A3A4"/>
          </p15:clr>
        </p15:guide>
        <p15:guide id="5" orient="horz" pos="4092" userDrawn="1">
          <p15:clr>
            <a:srgbClr val="A4A3A4"/>
          </p15:clr>
        </p15:guide>
        <p15:guide id="6" pos="7219" userDrawn="1">
          <p15:clr>
            <a:srgbClr val="F26B43"/>
          </p15:clr>
        </p15:guide>
        <p15:guide id="7" orient="horz" pos="669" userDrawn="1">
          <p15:clr>
            <a:srgbClr val="A4A3A4"/>
          </p15:clr>
        </p15:guide>
        <p15:guide id="8" orient="horz" pos="455" userDrawn="1">
          <p15:clr>
            <a:srgbClr val="A4A3A4"/>
          </p15:clr>
        </p15:guide>
        <p15:guide id="9" orient="horz" pos="2160" userDrawn="1">
          <p15:clr>
            <a:srgbClr val="F26B43"/>
          </p15:clr>
        </p15:guide>
        <p15:guide id="10" orient="horz" pos="142" userDrawn="1">
          <p15:clr>
            <a:srgbClr val="5ACBF0"/>
          </p15:clr>
        </p15:guide>
        <p15:guide id="11" orient="horz" pos="4178" userDrawn="1">
          <p15:clr>
            <a:srgbClr val="5ACBF0"/>
          </p15:clr>
        </p15:guide>
        <p15:guide id="12" pos="3840" userDrawn="1">
          <p15:clr>
            <a:srgbClr val="F26B43"/>
          </p15:clr>
        </p15:guide>
        <p15:guide id="13" pos="121" userDrawn="1">
          <p15:clr>
            <a:srgbClr val="5ACBF0"/>
          </p15:clr>
        </p15:guide>
        <p15:guide id="14" pos="7559" userDrawn="1">
          <p15:clr>
            <a:srgbClr val="5ACBF0"/>
          </p15:clr>
        </p15:guide>
        <p15:guide id="15" orient="horz" userDrawn="1">
          <p15:clr>
            <a:srgbClr val="FDE53C"/>
          </p15:clr>
        </p15:guide>
        <p15:guide id="16" pos="7680" userDrawn="1">
          <p15:clr>
            <a:srgbClr val="FDE53C"/>
          </p15:clr>
        </p15:guide>
        <p15:guide id="17" userDrawn="1">
          <p15:clr>
            <a:srgbClr val="FDE53C"/>
          </p15:clr>
        </p15:guide>
        <p15:guide id="18" orient="horz" pos="4320" userDrawn="1">
          <p15:clr>
            <a:srgbClr val="FDE53C"/>
          </p15:clr>
        </p15:guide>
        <p15:guide id="19" pos="4021" userDrawn="1">
          <p15:clr>
            <a:srgbClr val="F26B43"/>
          </p15:clr>
        </p15:guide>
        <p15:guide id="20" pos="363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19B37A3-82F2-45D5-868F-F00F93F6E7B3}"/>
              </a:ext>
            </a:extLst>
          </p:cNvPr>
          <p:cNvSpPr>
            <a:spLocks noGrp="1"/>
          </p:cNvSpPr>
          <p:nvPr userDrawn="1">
            <p:ph type="title"/>
          </p:nvPr>
        </p:nvSpPr>
        <p:spPr>
          <a:xfrm>
            <a:off x="865163" y="722313"/>
            <a:ext cx="10582630" cy="342211"/>
          </a:xfrm>
          <a:prstGeom prst="rect">
            <a:avLst/>
          </a:prstGeom>
        </p:spPr>
        <p:txBody>
          <a:bodyPr vert="horz" lIns="0" tIns="0" rIns="0" bIns="0" rtlCol="0" anchor="t">
            <a:noAutofit/>
          </a:bodyPr>
          <a:lstStyle/>
          <a:p>
            <a:r>
              <a:rPr lang="en-GB" noProof="0" dirty="0"/>
              <a:t>Place the title of the slide here</a:t>
            </a:r>
          </a:p>
        </p:txBody>
      </p:sp>
      <p:sp>
        <p:nvSpPr>
          <p:cNvPr id="3" name="Tijdelijke aanduiding voor tekst 2">
            <a:extLst>
              <a:ext uri="{FF2B5EF4-FFF2-40B4-BE49-F238E27FC236}">
                <a16:creationId xmlns:a16="http://schemas.microsoft.com/office/drawing/2014/main" id="{061B9A90-182E-49A3-8BF5-04F32288137B}"/>
              </a:ext>
            </a:extLst>
          </p:cNvPr>
          <p:cNvSpPr>
            <a:spLocks noGrp="1"/>
          </p:cNvSpPr>
          <p:nvPr userDrawn="1">
            <p:ph type="body" idx="1"/>
          </p:nvPr>
        </p:nvSpPr>
        <p:spPr>
          <a:xfrm>
            <a:off x="720000" y="1592262"/>
            <a:ext cx="10752000" cy="4213945"/>
          </a:xfrm>
          <a:prstGeom prst="rect">
            <a:avLst/>
          </a:prstGeom>
        </p:spPr>
        <p:txBody>
          <a:bodyPr vert="horz" lIns="0" tIns="0" rIns="0" bIns="0" rtlCol="0">
            <a:noAutofit/>
          </a:bodyPr>
          <a:lstStyle/>
          <a:p>
            <a:pPr lvl="0"/>
            <a:r>
              <a:rPr lang="en-GB" noProof="0" dirty="0"/>
              <a:t>Bullet</a:t>
            </a:r>
          </a:p>
          <a:p>
            <a:pPr lvl="1"/>
            <a:r>
              <a:rPr lang="en-GB" noProof="0" dirty="0"/>
              <a:t>Sub-Bullet</a:t>
            </a:r>
          </a:p>
          <a:p>
            <a:pPr lvl="2"/>
            <a:r>
              <a:rPr lang="en-GB" noProof="0" dirty="0"/>
              <a:t>Sub-Bullet #2</a:t>
            </a:r>
          </a:p>
          <a:p>
            <a:pPr lvl="3"/>
            <a:r>
              <a:rPr lang="en-GB" noProof="0" dirty="0" err="1"/>
              <a:t>Tekst</a:t>
            </a:r>
            <a:endParaRPr lang="en-GB" noProof="0" dirty="0"/>
          </a:p>
          <a:p>
            <a:pPr lvl="4"/>
            <a:r>
              <a:rPr lang="en-GB" noProof="0" dirty="0"/>
              <a:t>Heading #1</a:t>
            </a:r>
          </a:p>
          <a:p>
            <a:pPr lvl="5"/>
            <a:r>
              <a:rPr lang="en-GB" noProof="0" dirty="0"/>
              <a:t>Heading #2</a:t>
            </a:r>
          </a:p>
          <a:p>
            <a:pPr lvl="6"/>
            <a:r>
              <a:rPr lang="en-GB" noProof="0" dirty="0"/>
              <a:t>Numbers</a:t>
            </a:r>
          </a:p>
          <a:p>
            <a:pPr lvl="7"/>
            <a:r>
              <a:rPr lang="en-GB" noProof="0" dirty="0"/>
              <a:t>Letters</a:t>
            </a:r>
          </a:p>
          <a:p>
            <a:pPr marL="0" marR="0" lvl="8" indent="0" algn="l" defTabSz="914400" rtl="0" eaLnBrk="1" fontAlgn="auto" latinLnBrk="0" hangingPunct="1">
              <a:lnSpc>
                <a:spcPct val="90000"/>
              </a:lnSpc>
              <a:spcBef>
                <a:spcPts val="600"/>
              </a:spcBef>
              <a:spcAft>
                <a:spcPts val="600"/>
              </a:spcAft>
              <a:buClr>
                <a:schemeClr val="tx2"/>
              </a:buClr>
              <a:buSzTx/>
              <a:buFontTx/>
              <a:buNone/>
              <a:tabLst/>
              <a:defRPr/>
            </a:pPr>
            <a:r>
              <a:rPr lang="en-GB" noProof="0" dirty="0" err="1"/>
              <a:t>Bronvermelding</a:t>
            </a:r>
            <a:endParaRPr lang="en-GB" noProof="0" dirty="0"/>
          </a:p>
        </p:txBody>
      </p:sp>
      <p:sp>
        <p:nvSpPr>
          <p:cNvPr id="5" name="Tijdelijke aanduiding voor voettekst 4">
            <a:extLst>
              <a:ext uri="{FF2B5EF4-FFF2-40B4-BE49-F238E27FC236}">
                <a16:creationId xmlns:a16="http://schemas.microsoft.com/office/drawing/2014/main" id="{293B2B64-2362-45C8-9E78-5ECAAAF3478D}"/>
              </a:ext>
            </a:extLst>
          </p:cNvPr>
          <p:cNvSpPr>
            <a:spLocks noGrp="1"/>
          </p:cNvSpPr>
          <p:nvPr userDrawn="1">
            <p:ph type="ftr" sz="quarter" idx="3"/>
          </p:nvPr>
        </p:nvSpPr>
        <p:spPr>
          <a:xfrm>
            <a:off x="2266793" y="7267316"/>
            <a:ext cx="4114800" cy="151790"/>
          </a:xfrm>
          <a:prstGeom prst="rect">
            <a:avLst/>
          </a:prstGeom>
        </p:spPr>
        <p:txBody>
          <a:bodyPr vert="horz" lIns="0" tIns="0" rIns="0" bIns="0" rtlCol="0" anchor="ctr">
            <a:noAutofit/>
          </a:bodyPr>
          <a:lstStyle>
            <a:lvl1pPr algn="l">
              <a:defRPr sz="1000">
                <a:solidFill>
                  <a:schemeClr val="tx1"/>
                </a:solidFill>
              </a:defRPr>
            </a:lvl1pPr>
          </a:lstStyle>
          <a:p>
            <a:r>
              <a:rPr lang="en-GB" dirty="0"/>
              <a:t>|  Published under cc-by licence</a:t>
            </a:r>
          </a:p>
        </p:txBody>
      </p:sp>
      <p:sp>
        <p:nvSpPr>
          <p:cNvPr id="6" name="Tijdelijke aanduiding voor dianummer 5">
            <a:extLst>
              <a:ext uri="{FF2B5EF4-FFF2-40B4-BE49-F238E27FC236}">
                <a16:creationId xmlns:a16="http://schemas.microsoft.com/office/drawing/2014/main" id="{5549FE6F-67CB-4243-BE03-A9A3C4007850}"/>
              </a:ext>
            </a:extLst>
          </p:cNvPr>
          <p:cNvSpPr>
            <a:spLocks noGrp="1"/>
          </p:cNvSpPr>
          <p:nvPr userDrawn="1">
            <p:ph type="sldNum" sz="quarter" idx="4"/>
          </p:nvPr>
        </p:nvSpPr>
        <p:spPr>
          <a:xfrm>
            <a:off x="11175566" y="7255814"/>
            <a:ext cx="284597" cy="151790"/>
          </a:xfrm>
          <a:prstGeom prst="rect">
            <a:avLst/>
          </a:prstGeom>
        </p:spPr>
        <p:txBody>
          <a:bodyPr vert="horz" lIns="0" tIns="0" rIns="0" bIns="0" rtlCol="0" anchor="ctr">
            <a:noAutofit/>
          </a:bodyPr>
          <a:lstStyle>
            <a:lvl1pPr algn="r">
              <a:defRPr sz="1000" b="1">
                <a:solidFill>
                  <a:schemeClr val="tx1"/>
                </a:solidFill>
                <a:latin typeface="+mj-lt"/>
              </a:defRPr>
            </a:lvl1pPr>
          </a:lstStyle>
          <a:p>
            <a:fld id="{D7B5DC5B-6873-43DB-ADC7-B15ACCE0DFDB}" type="slidenum">
              <a:rPr lang="en-GB" smtClean="0"/>
              <a:pPr/>
              <a:t>‹nr.›</a:t>
            </a:fld>
            <a:endParaRPr lang="en-GB" dirty="0"/>
          </a:p>
        </p:txBody>
      </p:sp>
      <p:grpSp>
        <p:nvGrpSpPr>
          <p:cNvPr id="15" name="GRID" hidden="1">
            <a:extLst>
              <a:ext uri="{FF2B5EF4-FFF2-40B4-BE49-F238E27FC236}">
                <a16:creationId xmlns:a16="http://schemas.microsoft.com/office/drawing/2014/main" id="{4129D105-9E64-446B-9706-45C80CEFF79A}"/>
              </a:ext>
            </a:extLst>
          </p:cNvPr>
          <p:cNvGrpSpPr/>
          <p:nvPr userDrawn="1"/>
        </p:nvGrpSpPr>
        <p:grpSpPr>
          <a:xfrm>
            <a:off x="0" y="0"/>
            <a:ext cx="12192000" cy="6858000"/>
            <a:chOff x="0" y="0"/>
            <a:chExt cx="12192000" cy="6858000"/>
          </a:xfrm>
          <a:solidFill>
            <a:schemeClr val="tx1">
              <a:alpha val="20000"/>
            </a:schemeClr>
          </a:solidFill>
        </p:grpSpPr>
        <p:sp>
          <p:nvSpPr>
            <p:cNvPr id="8" name="Rechthoek 7">
              <a:extLst>
                <a:ext uri="{FF2B5EF4-FFF2-40B4-BE49-F238E27FC236}">
                  <a16:creationId xmlns:a16="http://schemas.microsoft.com/office/drawing/2014/main" id="{7D9988B5-FF41-44BF-9EBA-8ED0383D0B4A}"/>
                </a:ext>
              </a:extLst>
            </p:cNvPr>
            <p:cNvSpPr/>
            <p:nvPr userDrawn="1"/>
          </p:nvSpPr>
          <p:spPr>
            <a:xfrm>
              <a:off x="0" y="0"/>
              <a:ext cx="12192000"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2" name="Rechthoek 11">
              <a:extLst>
                <a:ext uri="{FF2B5EF4-FFF2-40B4-BE49-F238E27FC236}">
                  <a16:creationId xmlns:a16="http://schemas.microsoft.com/office/drawing/2014/main" id="{223B51F0-7066-4BAC-B391-CBE4243866E1}"/>
                </a:ext>
              </a:extLst>
            </p:cNvPr>
            <p:cNvSpPr/>
            <p:nvPr userDrawn="1"/>
          </p:nvSpPr>
          <p:spPr>
            <a:xfrm>
              <a:off x="0" y="0"/>
              <a:ext cx="720000" cy="685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3" name="Rechthoek 12">
              <a:extLst>
                <a:ext uri="{FF2B5EF4-FFF2-40B4-BE49-F238E27FC236}">
                  <a16:creationId xmlns:a16="http://schemas.microsoft.com/office/drawing/2014/main" id="{986314BC-5B6A-423E-A18F-BE67EEBFD0AA}"/>
                </a:ext>
              </a:extLst>
            </p:cNvPr>
            <p:cNvSpPr/>
            <p:nvPr userDrawn="1"/>
          </p:nvSpPr>
          <p:spPr>
            <a:xfrm>
              <a:off x="11472000" y="0"/>
              <a:ext cx="720000" cy="6858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6" name="Rechthoek 15">
              <a:extLst>
                <a:ext uri="{FF2B5EF4-FFF2-40B4-BE49-F238E27FC236}">
                  <a16:creationId xmlns:a16="http://schemas.microsoft.com/office/drawing/2014/main" id="{459F3FC6-346A-4720-8A58-EF51F3E955F9}"/>
                </a:ext>
              </a:extLst>
            </p:cNvPr>
            <p:cNvSpPr/>
            <p:nvPr userDrawn="1"/>
          </p:nvSpPr>
          <p:spPr>
            <a:xfrm>
              <a:off x="0" y="1064525"/>
              <a:ext cx="12192000" cy="54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7" name="Rechthoek 16">
              <a:extLst>
                <a:ext uri="{FF2B5EF4-FFF2-40B4-BE49-F238E27FC236}">
                  <a16:creationId xmlns:a16="http://schemas.microsoft.com/office/drawing/2014/main" id="{3D4E2D73-574C-4613-A3A4-5612A2E130A4}"/>
                </a:ext>
              </a:extLst>
            </p:cNvPr>
            <p:cNvSpPr/>
            <p:nvPr userDrawn="1"/>
          </p:nvSpPr>
          <p:spPr>
            <a:xfrm>
              <a:off x="0" y="6498000"/>
              <a:ext cx="12192000" cy="36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sp>
          <p:nvSpPr>
            <p:cNvPr id="18" name="Rechthoek 17">
              <a:extLst>
                <a:ext uri="{FF2B5EF4-FFF2-40B4-BE49-F238E27FC236}">
                  <a16:creationId xmlns:a16="http://schemas.microsoft.com/office/drawing/2014/main" id="{52775937-D9EA-4974-9459-412AF5D1CBD4}"/>
                </a:ext>
              </a:extLst>
            </p:cNvPr>
            <p:cNvSpPr/>
            <p:nvPr userDrawn="1"/>
          </p:nvSpPr>
          <p:spPr>
            <a:xfrm>
              <a:off x="0" y="5806208"/>
              <a:ext cx="12192000" cy="54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dirty="0"/>
            </a:p>
          </p:txBody>
        </p:sp>
      </p:grpSp>
      <p:sp>
        <p:nvSpPr>
          <p:cNvPr id="20" name="Tekstvak 19">
            <a:extLst>
              <a:ext uri="{FF2B5EF4-FFF2-40B4-BE49-F238E27FC236}">
                <a16:creationId xmlns:a16="http://schemas.microsoft.com/office/drawing/2014/main" id="{88A106C3-3B5C-4817-A9B9-E1AA65368768}"/>
              </a:ext>
            </a:extLst>
          </p:cNvPr>
          <p:cNvSpPr txBox="1"/>
          <p:nvPr userDrawn="1"/>
        </p:nvSpPr>
        <p:spPr>
          <a:xfrm>
            <a:off x="-12032" y="-542026"/>
            <a:ext cx="2129051" cy="150127"/>
          </a:xfrm>
          <a:prstGeom prst="rect">
            <a:avLst/>
          </a:prstGeom>
          <a:noFill/>
        </p:spPr>
        <p:txBody>
          <a:bodyPr wrap="square" lIns="0" tIns="0" rIns="0" bIns="0" rtlCol="0">
            <a:noAutofit/>
          </a:bodyPr>
          <a:lstStyle/>
          <a:p>
            <a:r>
              <a:rPr lang="en-GB" sz="1000" b="0" cap="all" baseline="0" noProof="0" dirty="0">
                <a:latin typeface="+mj-lt"/>
              </a:rPr>
              <a:t>Name of the layout</a:t>
            </a:r>
          </a:p>
        </p:txBody>
      </p:sp>
      <p:sp>
        <p:nvSpPr>
          <p:cNvPr id="4" name="Tijdelijke aanduiding voor datum 3">
            <a:extLst>
              <a:ext uri="{FF2B5EF4-FFF2-40B4-BE49-F238E27FC236}">
                <a16:creationId xmlns:a16="http://schemas.microsoft.com/office/drawing/2014/main" id="{4E8839A4-EDB3-CD18-65F6-1247F05B03F7}"/>
              </a:ext>
            </a:extLst>
          </p:cNvPr>
          <p:cNvSpPr>
            <a:spLocks noGrp="1"/>
          </p:cNvSpPr>
          <p:nvPr>
            <p:ph type="dt" sz="half" idx="2"/>
          </p:nvPr>
        </p:nvSpPr>
        <p:spPr>
          <a:xfrm>
            <a:off x="720000" y="7267317"/>
            <a:ext cx="1451700" cy="151789"/>
          </a:xfrm>
          <a:prstGeom prst="rect">
            <a:avLst/>
          </a:prstGeom>
        </p:spPr>
        <p:txBody>
          <a:bodyPr vert="horz" lIns="0" tIns="0" rIns="0" bIns="0" rtlCol="0" anchor="ctr"/>
          <a:lstStyle>
            <a:lvl1pPr algn="l">
              <a:defRPr sz="1000">
                <a:solidFill>
                  <a:schemeClr val="tx2"/>
                </a:solidFill>
              </a:defRPr>
            </a:lvl1pPr>
          </a:lstStyle>
          <a:p>
            <a:fld id="{35A72ECF-8B84-41B2-B55D-F6FF3126552C}" type="datetime3">
              <a:rPr lang="en-GB" smtClean="0"/>
              <a:t>10 September, 2025</a:t>
            </a:fld>
            <a:endParaRPr lang="en-GB" dirty="0"/>
          </a:p>
        </p:txBody>
      </p:sp>
    </p:spTree>
    <p:extLst>
      <p:ext uri="{BB962C8B-B14F-4D97-AF65-F5344CB8AC3E}">
        <p14:creationId xmlns:p14="http://schemas.microsoft.com/office/powerpoint/2010/main" val="756901573"/>
      </p:ext>
    </p:extLst>
  </p:cSld>
  <p:clrMap bg1="lt1" tx1="dk1" bg2="lt2" tx2="dk2" accent1="accent1" accent2="accent2" accent3="accent3" accent4="accent4" accent5="accent5" accent6="accent6" hlink="hlink" folHlink="folHlink"/>
  <p:sldLayoutIdLst>
    <p:sldLayoutId id="2147483763" r:id="rId1"/>
  </p:sldLayoutIdLst>
  <p:hf sldNum="0" hdr="0"/>
  <p:txStyles>
    <p:titleStyle>
      <a:lvl1pPr algn="l" defTabSz="914400" rtl="0" eaLnBrk="1" latinLnBrk="0" hangingPunct="1">
        <a:lnSpc>
          <a:spcPct val="90000"/>
        </a:lnSpc>
        <a:spcBef>
          <a:spcPct val="0"/>
        </a:spcBef>
        <a:buNone/>
        <a:defRPr sz="3400" b="1" kern="1200">
          <a:solidFill>
            <a:schemeClr val="tx1"/>
          </a:solidFill>
          <a:latin typeface="+mj-lt"/>
          <a:ea typeface="+mj-ea"/>
          <a:cs typeface="+mj-cs"/>
        </a:defRPr>
      </a:lvl1pPr>
    </p:titleStyle>
    <p:bodyStyle>
      <a:lvl1pPr marL="266700" indent="-26670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7675"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800" kern="1200">
          <a:solidFill>
            <a:schemeClr val="tx1"/>
          </a:solidFill>
          <a:latin typeface="+mn-lt"/>
          <a:ea typeface="+mn-ea"/>
          <a:cs typeface="+mn-cs"/>
        </a:defRPr>
      </a:lvl2pPr>
      <a:lvl3pPr marL="62865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8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8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400" i="1" kern="1200">
          <a:solidFill>
            <a:schemeClr val="accent3"/>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03">
          <p15:clr>
            <a:srgbClr val="F26B43"/>
          </p15:clr>
        </p15:guide>
        <p15:guide id="2" pos="450">
          <p15:clr>
            <a:srgbClr val="F26B43"/>
          </p15:clr>
        </p15:guide>
        <p15:guide id="3" orient="horz" pos="3657">
          <p15:clr>
            <a:srgbClr val="F26B43"/>
          </p15:clr>
        </p15:guide>
        <p15:guide id="4" orient="horz" pos="3997">
          <p15:clr>
            <a:srgbClr val="A4A3A4"/>
          </p15:clr>
        </p15:guide>
        <p15:guide id="5" orient="horz" pos="4092">
          <p15:clr>
            <a:srgbClr val="A4A3A4"/>
          </p15:clr>
        </p15:guide>
        <p15:guide id="6" pos="7219">
          <p15:clr>
            <a:srgbClr val="F26B43"/>
          </p15:clr>
        </p15:guide>
        <p15:guide id="7" orient="horz" pos="669">
          <p15:clr>
            <a:srgbClr val="A4A3A4"/>
          </p15:clr>
        </p15:guide>
        <p15:guide id="8" orient="horz" pos="455">
          <p15:clr>
            <a:srgbClr val="A4A3A4"/>
          </p15:clr>
        </p15:guide>
        <p15:guide id="9" orient="horz" pos="2160">
          <p15:clr>
            <a:srgbClr val="F26B43"/>
          </p15:clr>
        </p15:guide>
        <p15:guide id="10" orient="horz" pos="142">
          <p15:clr>
            <a:srgbClr val="5ACBF0"/>
          </p15:clr>
        </p15:guide>
        <p15:guide id="11" orient="horz" pos="4178">
          <p15:clr>
            <a:srgbClr val="5ACBF0"/>
          </p15:clr>
        </p15:guide>
        <p15:guide id="12" pos="3840">
          <p15:clr>
            <a:srgbClr val="F26B43"/>
          </p15:clr>
        </p15:guide>
        <p15:guide id="13" pos="121">
          <p15:clr>
            <a:srgbClr val="5ACBF0"/>
          </p15:clr>
        </p15:guide>
        <p15:guide id="14" pos="7559">
          <p15:clr>
            <a:srgbClr val="5ACBF0"/>
          </p15:clr>
        </p15:guide>
        <p15:guide id="15" orient="horz">
          <p15:clr>
            <a:srgbClr val="FDE53C"/>
          </p15:clr>
        </p15:guide>
        <p15:guide id="16" pos="7680">
          <p15:clr>
            <a:srgbClr val="FDE53C"/>
          </p15:clr>
        </p15:guide>
        <p15:guide id="17">
          <p15:clr>
            <a:srgbClr val="FDE53C"/>
          </p15:clr>
        </p15:guide>
        <p15:guide id="18" orient="horz" pos="4320">
          <p15:clr>
            <a:srgbClr val="FDE53C"/>
          </p15:clr>
        </p15:guide>
        <p15:guide id="19" pos="4021">
          <p15:clr>
            <a:srgbClr val="F26B43"/>
          </p15:clr>
        </p15:guide>
        <p15:guide id="20" pos="3636">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0.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 name="Straight Connector 63">
            <a:extLst>
              <a:ext uri="{FF2B5EF4-FFF2-40B4-BE49-F238E27FC236}">
                <a16:creationId xmlns:a16="http://schemas.microsoft.com/office/drawing/2014/main" id="{4E14C964-121F-D7CC-E84E-DEE4FAC630AA}"/>
              </a:ext>
            </a:extLst>
          </p:cNvPr>
          <p:cNvCxnSpPr/>
          <p:nvPr/>
        </p:nvCxnSpPr>
        <p:spPr>
          <a:xfrm>
            <a:off x="6880002" y="5773905"/>
            <a:ext cx="3865546" cy="1"/>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1" name="Tijdelijke aanduiding voor tekst 10">
            <a:extLst>
              <a:ext uri="{FF2B5EF4-FFF2-40B4-BE49-F238E27FC236}">
                <a16:creationId xmlns:a16="http://schemas.microsoft.com/office/drawing/2014/main" id="{305EBCB1-0B04-4F1A-419D-1180F4BD93AB}"/>
              </a:ext>
            </a:extLst>
          </p:cNvPr>
          <p:cNvSpPr>
            <a:spLocks noGrp="1"/>
          </p:cNvSpPr>
          <p:nvPr>
            <p:ph type="body" sz="quarter" idx="14"/>
          </p:nvPr>
        </p:nvSpPr>
        <p:spPr>
          <a:xfrm>
            <a:off x="555303" y="163954"/>
            <a:ext cx="707060" cy="369407"/>
          </a:xfrm>
        </p:spPr>
        <p:txBody>
          <a:bodyPr/>
          <a:lstStyle/>
          <a:p>
            <a:r>
              <a:rPr lang="en-GB" dirty="0"/>
              <a:t> </a:t>
            </a:r>
          </a:p>
        </p:txBody>
      </p:sp>
      <p:sp>
        <p:nvSpPr>
          <p:cNvPr id="7" name="Tijdelijke aanduiding voor tekst 6">
            <a:extLst>
              <a:ext uri="{FF2B5EF4-FFF2-40B4-BE49-F238E27FC236}">
                <a16:creationId xmlns:a16="http://schemas.microsoft.com/office/drawing/2014/main" id="{1544463D-05A2-FF9B-A0CB-82E40E75F492}"/>
              </a:ext>
            </a:extLst>
          </p:cNvPr>
          <p:cNvSpPr>
            <a:spLocks noGrp="1"/>
          </p:cNvSpPr>
          <p:nvPr>
            <p:ph type="body" sz="quarter" idx="18"/>
          </p:nvPr>
        </p:nvSpPr>
        <p:spPr/>
        <p:txBody>
          <a:bodyPr/>
          <a:lstStyle/>
          <a:p>
            <a:r>
              <a:rPr lang="nl-NL" dirty="0"/>
              <a:t> </a:t>
            </a:r>
          </a:p>
        </p:txBody>
      </p:sp>
      <p:sp>
        <p:nvSpPr>
          <p:cNvPr id="5" name="Titel 4">
            <a:extLst>
              <a:ext uri="{FF2B5EF4-FFF2-40B4-BE49-F238E27FC236}">
                <a16:creationId xmlns:a16="http://schemas.microsoft.com/office/drawing/2014/main" id="{BB733F60-A981-ABD5-8F80-9D33B66EA5CA}"/>
              </a:ext>
            </a:extLst>
          </p:cNvPr>
          <p:cNvSpPr>
            <a:spLocks noGrp="1"/>
          </p:cNvSpPr>
          <p:nvPr>
            <p:ph type="title"/>
          </p:nvPr>
        </p:nvSpPr>
        <p:spPr>
          <a:xfrm>
            <a:off x="1819589" y="274147"/>
            <a:ext cx="8444359" cy="342211"/>
          </a:xfrm>
        </p:spPr>
        <p:txBody>
          <a:bodyPr/>
          <a:lstStyle/>
          <a:p>
            <a:pPr algn="ctr"/>
            <a:r>
              <a:rPr lang="nl-NL" sz="2000" noProof="0" dirty="0">
                <a:solidFill>
                  <a:schemeClr val="accent1"/>
                </a:solidFill>
              </a:rPr>
              <a:t>Risicomatrix tooling</a:t>
            </a:r>
            <a:br>
              <a:rPr lang="nl-NL" sz="1400" noProof="0" dirty="0">
                <a:solidFill>
                  <a:schemeClr val="accent1"/>
                </a:solidFill>
              </a:rPr>
            </a:br>
            <a:r>
              <a:rPr lang="nl-NL" sz="1400" noProof="0" dirty="0"/>
              <a:t>Verantwoord gebruik van tooling op de werkplek</a:t>
            </a:r>
            <a:endParaRPr lang="nl-NL" sz="1600" noProof="0" dirty="0"/>
          </a:p>
        </p:txBody>
      </p:sp>
      <p:sp>
        <p:nvSpPr>
          <p:cNvPr id="2" name="Rectangle 19">
            <a:extLst>
              <a:ext uri="{FF2B5EF4-FFF2-40B4-BE49-F238E27FC236}">
                <a16:creationId xmlns:a16="http://schemas.microsoft.com/office/drawing/2014/main" id="{51C601FD-0416-7149-B18A-F338CC08D458}"/>
              </a:ext>
            </a:extLst>
          </p:cNvPr>
          <p:cNvSpPr/>
          <p:nvPr/>
        </p:nvSpPr>
        <p:spPr>
          <a:xfrm>
            <a:off x="521560" y="1481946"/>
            <a:ext cx="11252060" cy="4102085"/>
          </a:xfrm>
          <a:prstGeom prst="rect">
            <a:avLst/>
          </a:prstGeom>
          <a:gradFill flip="none" rotWithShape="1">
            <a:gsLst>
              <a:gs pos="0">
                <a:schemeClr val="accent4"/>
              </a:gs>
              <a:gs pos="37000">
                <a:srgbClr val="FFFF00"/>
              </a:gs>
              <a:gs pos="66000">
                <a:schemeClr val="accent1"/>
              </a:gs>
              <a:gs pos="100000">
                <a:srgbClr val="FF0000"/>
              </a:gs>
            </a:gsLst>
            <a:lin ang="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1400" dirty="0">
              <a:latin typeface="+mj-lt"/>
              <a:cs typeface="Calibri" panose="020F0502020204030204" pitchFamily="34" charset="0"/>
            </a:endParaRPr>
          </a:p>
        </p:txBody>
      </p:sp>
      <p:sp>
        <p:nvSpPr>
          <p:cNvPr id="3" name="TextBox 9">
            <a:extLst>
              <a:ext uri="{FF2B5EF4-FFF2-40B4-BE49-F238E27FC236}">
                <a16:creationId xmlns:a16="http://schemas.microsoft.com/office/drawing/2014/main" id="{87489E06-5660-3167-9887-8C85D9F3D49C}"/>
              </a:ext>
            </a:extLst>
          </p:cNvPr>
          <p:cNvSpPr txBox="1"/>
          <p:nvPr/>
        </p:nvSpPr>
        <p:spPr>
          <a:xfrm>
            <a:off x="646941" y="5624697"/>
            <a:ext cx="921607" cy="261610"/>
          </a:xfrm>
          <a:prstGeom prst="rect">
            <a:avLst/>
          </a:prstGeom>
          <a:noFill/>
        </p:spPr>
        <p:txBody>
          <a:bodyPr wrap="square" rtlCol="0">
            <a:spAutoFit/>
          </a:bodyPr>
          <a:lstStyle/>
          <a:p>
            <a:r>
              <a:rPr lang="nl-NL" sz="1100" b="1" dirty="0">
                <a:latin typeface="Calibri" panose="020F0502020204030204" pitchFamily="34" charset="0"/>
                <a:cs typeface="Calibri" panose="020F0502020204030204" pitchFamily="34" charset="0"/>
              </a:rPr>
              <a:t>Wenselijk  </a:t>
            </a:r>
          </a:p>
        </p:txBody>
      </p:sp>
      <p:sp>
        <p:nvSpPr>
          <p:cNvPr id="4" name="TextBox 10">
            <a:extLst>
              <a:ext uri="{FF2B5EF4-FFF2-40B4-BE49-F238E27FC236}">
                <a16:creationId xmlns:a16="http://schemas.microsoft.com/office/drawing/2014/main" id="{DE8D9751-5AFC-C87D-E212-D2A3646E01EF}"/>
              </a:ext>
            </a:extLst>
          </p:cNvPr>
          <p:cNvSpPr txBox="1"/>
          <p:nvPr/>
        </p:nvSpPr>
        <p:spPr>
          <a:xfrm>
            <a:off x="10102585" y="5624697"/>
            <a:ext cx="2228739" cy="261610"/>
          </a:xfrm>
          <a:prstGeom prst="rect">
            <a:avLst/>
          </a:prstGeom>
          <a:noFill/>
        </p:spPr>
        <p:txBody>
          <a:bodyPr wrap="square" rtlCol="0">
            <a:spAutoFit/>
          </a:bodyPr>
          <a:lstStyle/>
          <a:p>
            <a:pPr algn="ctr"/>
            <a:r>
              <a:rPr lang="nl-NL" sz="1100" b="1" dirty="0">
                <a:latin typeface="Calibri" panose="020F0502020204030204" pitchFamily="34" charset="0"/>
                <a:cs typeface="Calibri" panose="020F0502020204030204" pitchFamily="34" charset="0"/>
              </a:rPr>
              <a:t>Onwenselijk </a:t>
            </a:r>
          </a:p>
        </p:txBody>
      </p:sp>
      <p:sp>
        <p:nvSpPr>
          <p:cNvPr id="6" name="Rectangle 12">
            <a:extLst>
              <a:ext uri="{FF2B5EF4-FFF2-40B4-BE49-F238E27FC236}">
                <a16:creationId xmlns:a16="http://schemas.microsoft.com/office/drawing/2014/main" id="{D59640A6-7E67-0BF1-FB0E-F0AFBF0EA6C6}"/>
              </a:ext>
            </a:extLst>
          </p:cNvPr>
          <p:cNvSpPr/>
          <p:nvPr/>
        </p:nvSpPr>
        <p:spPr>
          <a:xfrm>
            <a:off x="602527" y="1543576"/>
            <a:ext cx="1819100"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sz="1100" b="1" dirty="0">
              <a:latin typeface="+mj-lt"/>
              <a:cs typeface="Calibri" panose="020F0502020204030204" pitchFamily="34" charset="0"/>
            </a:endParaRPr>
          </a:p>
        </p:txBody>
      </p:sp>
      <p:sp>
        <p:nvSpPr>
          <p:cNvPr id="8" name="Rectangle 13">
            <a:extLst>
              <a:ext uri="{FF2B5EF4-FFF2-40B4-BE49-F238E27FC236}">
                <a16:creationId xmlns:a16="http://schemas.microsoft.com/office/drawing/2014/main" id="{69B01985-B11C-0296-8A05-B9102488E9D2}"/>
              </a:ext>
            </a:extLst>
          </p:cNvPr>
          <p:cNvSpPr/>
          <p:nvPr/>
        </p:nvSpPr>
        <p:spPr>
          <a:xfrm>
            <a:off x="2453847" y="1543575"/>
            <a:ext cx="1786285"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sz="1100" b="1" dirty="0">
                <a:latin typeface="+mj-lt"/>
                <a:cs typeface="Calibri" panose="020F0502020204030204" pitchFamily="34" charset="0"/>
              </a:rPr>
              <a:t>2. Organisatiebrede pilots en innovatie</a:t>
            </a:r>
          </a:p>
        </p:txBody>
      </p:sp>
      <p:sp>
        <p:nvSpPr>
          <p:cNvPr id="9" name="Rectangle 14">
            <a:extLst>
              <a:ext uri="{FF2B5EF4-FFF2-40B4-BE49-F238E27FC236}">
                <a16:creationId xmlns:a16="http://schemas.microsoft.com/office/drawing/2014/main" id="{04DD7079-AB6E-BD2D-4E4D-65B87A7DB945}"/>
              </a:ext>
            </a:extLst>
          </p:cNvPr>
          <p:cNvSpPr/>
          <p:nvPr/>
        </p:nvSpPr>
        <p:spPr>
          <a:xfrm>
            <a:off x="4309559" y="1543574"/>
            <a:ext cx="1773513"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sz="1100" b="1" dirty="0">
                <a:latin typeface="+mj-lt"/>
                <a:cs typeface="Calibri" panose="020F0502020204030204" pitchFamily="34" charset="0"/>
              </a:rPr>
              <a:t>3. Pilots op teamniveau</a:t>
            </a:r>
          </a:p>
        </p:txBody>
      </p:sp>
      <p:sp>
        <p:nvSpPr>
          <p:cNvPr id="10" name="Rectangle 15">
            <a:extLst>
              <a:ext uri="{FF2B5EF4-FFF2-40B4-BE49-F238E27FC236}">
                <a16:creationId xmlns:a16="http://schemas.microsoft.com/office/drawing/2014/main" id="{C4F502BD-7128-27A5-9CD9-1EFFDBDC85E5}"/>
              </a:ext>
            </a:extLst>
          </p:cNvPr>
          <p:cNvSpPr/>
          <p:nvPr/>
        </p:nvSpPr>
        <p:spPr>
          <a:xfrm>
            <a:off x="6183558" y="1543573"/>
            <a:ext cx="1773513"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sz="1100" b="1" dirty="0">
                <a:latin typeface="+mj-lt"/>
                <a:cs typeface="Calibri" panose="020F0502020204030204" pitchFamily="34" charset="0"/>
              </a:rPr>
              <a:t>4. (Vrij) zelf gebruiken</a:t>
            </a:r>
            <a:br>
              <a:rPr lang="nl-NL" sz="1100" b="1" dirty="0">
                <a:latin typeface="+mj-lt"/>
                <a:cs typeface="Calibri" panose="020F0502020204030204" pitchFamily="34" charset="0"/>
              </a:rPr>
            </a:br>
            <a:r>
              <a:rPr lang="nl-NL" sz="1100" b="1" dirty="0">
                <a:latin typeface="+mj-lt"/>
                <a:cs typeface="Calibri" panose="020F0502020204030204" pitchFamily="34" charset="0"/>
              </a:rPr>
              <a:t>(schaduw-IT)</a:t>
            </a:r>
          </a:p>
        </p:txBody>
      </p:sp>
      <p:sp>
        <p:nvSpPr>
          <p:cNvPr id="12" name="Rectangle 16">
            <a:extLst>
              <a:ext uri="{FF2B5EF4-FFF2-40B4-BE49-F238E27FC236}">
                <a16:creationId xmlns:a16="http://schemas.microsoft.com/office/drawing/2014/main" id="{C25EE205-BA03-1397-2D6B-A073EC2E7604}"/>
              </a:ext>
            </a:extLst>
          </p:cNvPr>
          <p:cNvSpPr/>
          <p:nvPr/>
        </p:nvSpPr>
        <p:spPr>
          <a:xfrm>
            <a:off x="8030125" y="1543572"/>
            <a:ext cx="1773513"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sz="1100" b="1" dirty="0">
              <a:latin typeface="+mj-lt"/>
              <a:cs typeface="Calibri" panose="020F0502020204030204" pitchFamily="34" charset="0"/>
            </a:endParaRPr>
          </a:p>
        </p:txBody>
      </p:sp>
      <p:sp>
        <p:nvSpPr>
          <p:cNvPr id="13" name="Rectangle 17">
            <a:extLst>
              <a:ext uri="{FF2B5EF4-FFF2-40B4-BE49-F238E27FC236}">
                <a16:creationId xmlns:a16="http://schemas.microsoft.com/office/drawing/2014/main" id="{82ACA1D6-0B9D-EB27-723A-230B90E0781B}"/>
              </a:ext>
            </a:extLst>
          </p:cNvPr>
          <p:cNvSpPr/>
          <p:nvPr/>
        </p:nvSpPr>
        <p:spPr>
          <a:xfrm>
            <a:off x="9888446" y="1543571"/>
            <a:ext cx="1773513"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sz="1100" b="1" dirty="0">
              <a:latin typeface="+mj-lt"/>
              <a:cs typeface="Calibri" panose="020F0502020204030204" pitchFamily="34" charset="0"/>
            </a:endParaRPr>
          </a:p>
        </p:txBody>
      </p:sp>
      <p:sp>
        <p:nvSpPr>
          <p:cNvPr id="14" name="Rectangle 1">
            <a:extLst>
              <a:ext uri="{FF2B5EF4-FFF2-40B4-BE49-F238E27FC236}">
                <a16:creationId xmlns:a16="http://schemas.microsoft.com/office/drawing/2014/main" id="{3677FCBE-E734-987E-3C1F-C4D06515D0E3}"/>
              </a:ext>
            </a:extLst>
          </p:cNvPr>
          <p:cNvSpPr/>
          <p:nvPr/>
        </p:nvSpPr>
        <p:spPr>
          <a:xfrm>
            <a:off x="602527" y="2700010"/>
            <a:ext cx="1773513" cy="254814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sz="1100" dirty="0">
              <a:latin typeface="+mj-lt"/>
              <a:cs typeface="Calibri" panose="020F0502020204030204" pitchFamily="34" charset="0"/>
            </a:endParaRPr>
          </a:p>
        </p:txBody>
      </p:sp>
      <p:sp>
        <p:nvSpPr>
          <p:cNvPr id="15" name="Rectangle 2">
            <a:extLst>
              <a:ext uri="{FF2B5EF4-FFF2-40B4-BE49-F238E27FC236}">
                <a16:creationId xmlns:a16="http://schemas.microsoft.com/office/drawing/2014/main" id="{11AAB17A-B2B5-5A91-20C1-C05FAFEDBBD1}"/>
              </a:ext>
            </a:extLst>
          </p:cNvPr>
          <p:cNvSpPr/>
          <p:nvPr/>
        </p:nvSpPr>
        <p:spPr>
          <a:xfrm>
            <a:off x="2466776" y="2706411"/>
            <a:ext cx="1773513" cy="254212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sz="1100" dirty="0">
              <a:latin typeface="+mj-lt"/>
              <a:cs typeface="Calibri" panose="020F0502020204030204" pitchFamily="34" charset="0"/>
            </a:endParaRPr>
          </a:p>
        </p:txBody>
      </p:sp>
      <p:sp>
        <p:nvSpPr>
          <p:cNvPr id="16" name="Rectangle 3">
            <a:extLst>
              <a:ext uri="{FF2B5EF4-FFF2-40B4-BE49-F238E27FC236}">
                <a16:creationId xmlns:a16="http://schemas.microsoft.com/office/drawing/2014/main" id="{99296C10-732C-B069-5EBD-DD0CD3CF61E3}"/>
              </a:ext>
            </a:extLst>
          </p:cNvPr>
          <p:cNvSpPr/>
          <p:nvPr/>
        </p:nvSpPr>
        <p:spPr>
          <a:xfrm>
            <a:off x="4322487" y="2689845"/>
            <a:ext cx="1773513" cy="255769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sz="1100" dirty="0">
              <a:latin typeface="+mj-lt"/>
              <a:cs typeface="Calibri" panose="020F0502020204030204" pitchFamily="34" charset="0"/>
            </a:endParaRPr>
          </a:p>
        </p:txBody>
      </p:sp>
      <p:sp>
        <p:nvSpPr>
          <p:cNvPr id="17" name="Rectangle 6">
            <a:extLst>
              <a:ext uri="{FF2B5EF4-FFF2-40B4-BE49-F238E27FC236}">
                <a16:creationId xmlns:a16="http://schemas.microsoft.com/office/drawing/2014/main" id="{0BF4DDC9-4974-29EB-5413-41807F94EBD2}"/>
              </a:ext>
            </a:extLst>
          </p:cNvPr>
          <p:cNvSpPr/>
          <p:nvPr/>
        </p:nvSpPr>
        <p:spPr>
          <a:xfrm>
            <a:off x="6178198" y="2680226"/>
            <a:ext cx="1773513" cy="256672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sz="1100" dirty="0">
              <a:latin typeface="+mj-lt"/>
              <a:cs typeface="Calibri" panose="020F0502020204030204" pitchFamily="34" charset="0"/>
            </a:endParaRPr>
          </a:p>
        </p:txBody>
      </p:sp>
      <p:sp>
        <p:nvSpPr>
          <p:cNvPr id="18" name="Rectangle 7">
            <a:extLst>
              <a:ext uri="{FF2B5EF4-FFF2-40B4-BE49-F238E27FC236}">
                <a16:creationId xmlns:a16="http://schemas.microsoft.com/office/drawing/2014/main" id="{463E3504-E3AD-7739-1BAE-F177BBC0ED36}"/>
              </a:ext>
            </a:extLst>
          </p:cNvPr>
          <p:cNvSpPr/>
          <p:nvPr/>
        </p:nvSpPr>
        <p:spPr>
          <a:xfrm>
            <a:off x="8033762" y="2680227"/>
            <a:ext cx="1773513" cy="256672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sz="1100" dirty="0">
              <a:latin typeface="+mj-lt"/>
              <a:cs typeface="Calibri" panose="020F0502020204030204" pitchFamily="34" charset="0"/>
            </a:endParaRPr>
          </a:p>
        </p:txBody>
      </p:sp>
      <p:sp>
        <p:nvSpPr>
          <p:cNvPr id="19" name="Rectangle 11">
            <a:extLst>
              <a:ext uri="{FF2B5EF4-FFF2-40B4-BE49-F238E27FC236}">
                <a16:creationId xmlns:a16="http://schemas.microsoft.com/office/drawing/2014/main" id="{B290EB7A-3DBC-A591-0F7F-B969A5FFCD32}"/>
              </a:ext>
            </a:extLst>
          </p:cNvPr>
          <p:cNvSpPr/>
          <p:nvPr/>
        </p:nvSpPr>
        <p:spPr>
          <a:xfrm>
            <a:off x="9914302" y="2676932"/>
            <a:ext cx="1773513" cy="256672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sz="1100" dirty="0">
              <a:latin typeface="+mj-lt"/>
              <a:cs typeface="Calibri" panose="020F0502020204030204" pitchFamily="34" charset="0"/>
            </a:endParaRPr>
          </a:p>
        </p:txBody>
      </p:sp>
      <p:sp>
        <p:nvSpPr>
          <p:cNvPr id="20" name="Rectangle 5">
            <a:extLst>
              <a:ext uri="{FF2B5EF4-FFF2-40B4-BE49-F238E27FC236}">
                <a16:creationId xmlns:a16="http://schemas.microsoft.com/office/drawing/2014/main" id="{F9B58111-AD35-8A21-0C7B-4A2030C1A2CF}"/>
              </a:ext>
            </a:extLst>
          </p:cNvPr>
          <p:cNvSpPr/>
          <p:nvPr/>
        </p:nvSpPr>
        <p:spPr>
          <a:xfrm>
            <a:off x="602527" y="2118310"/>
            <a:ext cx="1773513"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sz="1050" i="1" dirty="0">
                <a:latin typeface="+mj-lt"/>
                <a:cs typeface="Calibri" panose="020F0502020204030204" pitchFamily="34" charset="0"/>
              </a:rPr>
              <a:t>Uitgebreide checks</a:t>
            </a:r>
          </a:p>
        </p:txBody>
      </p:sp>
      <p:sp>
        <p:nvSpPr>
          <p:cNvPr id="21" name="Rectangle 8">
            <a:extLst>
              <a:ext uri="{FF2B5EF4-FFF2-40B4-BE49-F238E27FC236}">
                <a16:creationId xmlns:a16="http://schemas.microsoft.com/office/drawing/2014/main" id="{F6ED53CE-1229-6FFB-0608-E0AD0C341903}"/>
              </a:ext>
            </a:extLst>
          </p:cNvPr>
          <p:cNvSpPr/>
          <p:nvPr/>
        </p:nvSpPr>
        <p:spPr>
          <a:xfrm>
            <a:off x="2466776" y="2118309"/>
            <a:ext cx="1773513"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sz="1050" i="1" dirty="0">
                <a:latin typeface="+mj-lt"/>
                <a:cs typeface="Calibri" panose="020F0502020204030204" pitchFamily="34" charset="0"/>
              </a:rPr>
              <a:t>Voldoende checks</a:t>
            </a:r>
          </a:p>
        </p:txBody>
      </p:sp>
      <p:sp>
        <p:nvSpPr>
          <p:cNvPr id="22" name="Rectangle 18">
            <a:extLst>
              <a:ext uri="{FF2B5EF4-FFF2-40B4-BE49-F238E27FC236}">
                <a16:creationId xmlns:a16="http://schemas.microsoft.com/office/drawing/2014/main" id="{285077CD-60DF-922F-DD05-98D8B1EEB682}"/>
              </a:ext>
            </a:extLst>
          </p:cNvPr>
          <p:cNvSpPr/>
          <p:nvPr/>
        </p:nvSpPr>
        <p:spPr>
          <a:xfrm>
            <a:off x="4322487" y="2118308"/>
            <a:ext cx="1773513"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sz="1050" i="1" dirty="0">
                <a:latin typeface="+mj-lt"/>
                <a:cs typeface="Calibri" panose="020F0502020204030204" pitchFamily="34" charset="0"/>
              </a:rPr>
              <a:t>Beperkte checks</a:t>
            </a:r>
          </a:p>
        </p:txBody>
      </p:sp>
      <p:sp>
        <p:nvSpPr>
          <p:cNvPr id="23" name="Rectangle 27">
            <a:extLst>
              <a:ext uri="{FF2B5EF4-FFF2-40B4-BE49-F238E27FC236}">
                <a16:creationId xmlns:a16="http://schemas.microsoft.com/office/drawing/2014/main" id="{A03633FD-FEC0-A303-5F74-9E468338F4C5}"/>
              </a:ext>
            </a:extLst>
          </p:cNvPr>
          <p:cNvSpPr/>
          <p:nvPr/>
        </p:nvSpPr>
        <p:spPr>
          <a:xfrm>
            <a:off x="6178198" y="2118307"/>
            <a:ext cx="1773513"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sz="1050" i="1" dirty="0">
                <a:latin typeface="+mj-lt"/>
                <a:cs typeface="Calibri" panose="020F0502020204030204" pitchFamily="34" charset="0"/>
              </a:rPr>
              <a:t>Geen check, wel regels</a:t>
            </a:r>
          </a:p>
        </p:txBody>
      </p:sp>
      <p:sp>
        <p:nvSpPr>
          <p:cNvPr id="24" name="Rectangle 28">
            <a:extLst>
              <a:ext uri="{FF2B5EF4-FFF2-40B4-BE49-F238E27FC236}">
                <a16:creationId xmlns:a16="http://schemas.microsoft.com/office/drawing/2014/main" id="{70F503E3-4A8A-AE2C-9FCE-EF4238A386E9}"/>
              </a:ext>
            </a:extLst>
          </p:cNvPr>
          <p:cNvSpPr/>
          <p:nvPr/>
        </p:nvSpPr>
        <p:spPr>
          <a:xfrm>
            <a:off x="8043053" y="2118306"/>
            <a:ext cx="1773513"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sz="1050" i="1" dirty="0">
                <a:latin typeface="+mj-lt"/>
                <a:cs typeface="Calibri" panose="020F0502020204030204" pitchFamily="34" charset="0"/>
              </a:rPr>
              <a:t>Geen check, weinig grip</a:t>
            </a:r>
          </a:p>
        </p:txBody>
      </p:sp>
      <p:sp>
        <p:nvSpPr>
          <p:cNvPr id="25" name="Rectangle 33">
            <a:extLst>
              <a:ext uri="{FF2B5EF4-FFF2-40B4-BE49-F238E27FC236}">
                <a16:creationId xmlns:a16="http://schemas.microsoft.com/office/drawing/2014/main" id="{4D0B9FB4-6407-4B4B-0E46-7542FE5F8A4E}"/>
              </a:ext>
            </a:extLst>
          </p:cNvPr>
          <p:cNvSpPr/>
          <p:nvPr/>
        </p:nvSpPr>
        <p:spPr>
          <a:xfrm>
            <a:off x="9901374" y="2118305"/>
            <a:ext cx="1773513" cy="4906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nl-NL" sz="1050" i="1" dirty="0">
                <a:latin typeface="+mj-lt"/>
                <a:cs typeface="Calibri" panose="020F0502020204030204" pitchFamily="34" charset="0"/>
              </a:rPr>
              <a:t>Geen check/geen grip</a:t>
            </a:r>
          </a:p>
        </p:txBody>
      </p:sp>
      <p:sp>
        <p:nvSpPr>
          <p:cNvPr id="26" name="TextBox 36">
            <a:extLst>
              <a:ext uri="{FF2B5EF4-FFF2-40B4-BE49-F238E27FC236}">
                <a16:creationId xmlns:a16="http://schemas.microsoft.com/office/drawing/2014/main" id="{2CEA56C4-B566-2E82-8962-B72DDF5925BD}"/>
              </a:ext>
            </a:extLst>
          </p:cNvPr>
          <p:cNvSpPr txBox="1"/>
          <p:nvPr/>
        </p:nvSpPr>
        <p:spPr>
          <a:xfrm>
            <a:off x="9921868" y="2700010"/>
            <a:ext cx="1747138" cy="2516073"/>
          </a:xfrm>
          <a:prstGeom prst="rect">
            <a:avLst/>
          </a:prstGeom>
          <a:noFill/>
        </p:spPr>
        <p:txBody>
          <a:bodyPr wrap="square" rtlCol="0">
            <a:spAutoFit/>
          </a:bodyPr>
          <a:lstStyle/>
          <a:p>
            <a:pPr marL="171450" indent="-171450">
              <a:buFontTx/>
              <a:buChar char="-"/>
            </a:pPr>
            <a:r>
              <a:rPr lang="nl-NL" sz="1050" dirty="0">
                <a:latin typeface="+mj-lt"/>
                <a:cs typeface="Calibri" panose="020F0502020204030204" pitchFamily="34" charset="0"/>
              </a:rPr>
              <a:t>Ongecontroleerd </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Dagelijks gebruik</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Afweging gebruik:</a:t>
            </a:r>
            <a:br>
              <a:rPr lang="nl-NL" sz="1050" dirty="0">
                <a:latin typeface="+mj-lt"/>
                <a:cs typeface="Calibri" panose="020F0502020204030204" pitchFamily="34" charset="0"/>
              </a:rPr>
            </a:br>
            <a:r>
              <a:rPr lang="nl-NL" sz="1050" dirty="0">
                <a:latin typeface="+mj-lt"/>
                <a:cs typeface="Calibri" panose="020F0502020204030204" pitchFamily="34" charset="0"/>
              </a:rPr>
              <a:t>medewerker</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Voldoet niet aan beleid</a:t>
            </a:r>
          </a:p>
          <a:p>
            <a:pPr marL="171450" indent="-171450">
              <a:buFontTx/>
              <a:buChar char="-"/>
            </a:pP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Geen zicht op risico’s </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Grote kans op controleverlies (vertrouwelijke) data</a:t>
            </a:r>
          </a:p>
          <a:p>
            <a:pPr marL="171450" indent="-171450">
              <a:buFontTx/>
              <a:buChar char="-"/>
            </a:pPr>
            <a:endParaRPr lang="nl-NL" sz="1050" dirty="0">
              <a:latin typeface="+mj-lt"/>
              <a:cs typeface="Calibri" panose="020F0502020204030204" pitchFamily="34" charset="0"/>
            </a:endParaRPr>
          </a:p>
        </p:txBody>
      </p:sp>
      <p:sp>
        <p:nvSpPr>
          <p:cNvPr id="27" name="TextBox 37">
            <a:extLst>
              <a:ext uri="{FF2B5EF4-FFF2-40B4-BE49-F238E27FC236}">
                <a16:creationId xmlns:a16="http://schemas.microsoft.com/office/drawing/2014/main" id="{F75181A9-465A-BFAB-17E6-F4EBD1400242}"/>
              </a:ext>
            </a:extLst>
          </p:cNvPr>
          <p:cNvSpPr txBox="1"/>
          <p:nvPr/>
        </p:nvSpPr>
        <p:spPr>
          <a:xfrm>
            <a:off x="8056180" y="2692439"/>
            <a:ext cx="1777149" cy="2677656"/>
          </a:xfrm>
          <a:prstGeom prst="rect">
            <a:avLst/>
          </a:prstGeom>
          <a:noFill/>
        </p:spPr>
        <p:txBody>
          <a:bodyPr wrap="square" rtlCol="0">
            <a:spAutoFit/>
          </a:bodyPr>
          <a:lstStyle/>
          <a:p>
            <a:pPr marL="171450" indent="-171450">
              <a:buFontTx/>
              <a:buChar char="-"/>
            </a:pPr>
            <a:r>
              <a:rPr lang="nl-NL" sz="1050" dirty="0">
                <a:latin typeface="+mj-lt"/>
                <a:cs typeface="Calibri" panose="020F0502020204030204" pitchFamily="34" charset="0"/>
              </a:rPr>
              <a:t>Ongecontroleerd*</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Dagelijks gebruik</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Afweging gebruik:</a:t>
            </a:r>
            <a:br>
              <a:rPr lang="nl-NL" sz="1050" dirty="0">
                <a:latin typeface="+mj-lt"/>
                <a:cs typeface="Calibri" panose="020F0502020204030204" pitchFamily="34" charset="0"/>
              </a:rPr>
            </a:br>
            <a:r>
              <a:rPr lang="nl-NL" sz="1050" dirty="0">
                <a:latin typeface="+mj-lt"/>
                <a:cs typeface="Calibri" panose="020F0502020204030204" pitchFamily="34" charset="0"/>
              </a:rPr>
              <a:t>afhankelijk van context ICT/Q&amp;R of medewerker</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Voldoet niet aan beleid</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Geen zicht op risico’s</a:t>
            </a:r>
          </a:p>
          <a:p>
            <a:pPr marL="171450" indent="-171450">
              <a:buFontTx/>
              <a:buChar char="-"/>
            </a:pP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Grote kans op controleverlies (vertrouwelijke) data</a:t>
            </a:r>
          </a:p>
          <a:p>
            <a:endParaRPr lang="nl-NL" sz="1050" dirty="0">
              <a:latin typeface="+mj-lt"/>
              <a:cs typeface="Calibri" panose="020F0502020204030204" pitchFamily="34" charset="0"/>
            </a:endParaRPr>
          </a:p>
        </p:txBody>
      </p:sp>
      <p:sp>
        <p:nvSpPr>
          <p:cNvPr id="28" name="TextBox 38">
            <a:extLst>
              <a:ext uri="{FF2B5EF4-FFF2-40B4-BE49-F238E27FC236}">
                <a16:creationId xmlns:a16="http://schemas.microsoft.com/office/drawing/2014/main" id="{30F86B43-6017-D5C0-1E21-29275CB2FEA6}"/>
              </a:ext>
            </a:extLst>
          </p:cNvPr>
          <p:cNvSpPr txBox="1"/>
          <p:nvPr/>
        </p:nvSpPr>
        <p:spPr>
          <a:xfrm>
            <a:off x="6191501" y="2687866"/>
            <a:ext cx="1740292" cy="2354491"/>
          </a:xfrm>
          <a:prstGeom prst="rect">
            <a:avLst/>
          </a:prstGeom>
          <a:noFill/>
        </p:spPr>
        <p:txBody>
          <a:bodyPr wrap="square" rtlCol="0">
            <a:spAutoFit/>
          </a:bodyPr>
          <a:lstStyle/>
          <a:p>
            <a:pPr marL="171450" indent="-171450">
              <a:buFontTx/>
              <a:buChar char="-"/>
            </a:pPr>
            <a:r>
              <a:rPr lang="nl-NL" sz="1050" dirty="0">
                <a:latin typeface="+mj-lt"/>
                <a:cs typeface="Calibri" panose="020F0502020204030204" pitchFamily="34" charset="0"/>
              </a:rPr>
              <a:t>Ongecontroleerd</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Incidenteel gebruik</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Afweging gebruik:</a:t>
            </a:r>
            <a:br>
              <a:rPr lang="nl-NL" sz="1050" dirty="0">
                <a:latin typeface="+mj-lt"/>
                <a:cs typeface="Calibri" panose="020F0502020204030204" pitchFamily="34" charset="0"/>
              </a:rPr>
            </a:br>
            <a:r>
              <a:rPr lang="nl-NL" sz="1050" dirty="0">
                <a:latin typeface="+mj-lt"/>
                <a:cs typeface="Calibri" panose="020F0502020204030204" pitchFamily="34" charset="0"/>
              </a:rPr>
              <a:t>medewerker</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Voldoet deels aan beleid</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Geen zicht op risico’s</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Kans op controleverlies (vertrouwelijke) data</a:t>
            </a:r>
          </a:p>
        </p:txBody>
      </p:sp>
      <p:sp>
        <p:nvSpPr>
          <p:cNvPr id="29" name="TextBox 39">
            <a:extLst>
              <a:ext uri="{FF2B5EF4-FFF2-40B4-BE49-F238E27FC236}">
                <a16:creationId xmlns:a16="http://schemas.microsoft.com/office/drawing/2014/main" id="{3786DE8B-C706-764A-C86B-547FDA46F3E9}"/>
              </a:ext>
            </a:extLst>
          </p:cNvPr>
          <p:cNvSpPr txBox="1"/>
          <p:nvPr/>
        </p:nvSpPr>
        <p:spPr>
          <a:xfrm>
            <a:off x="4337336" y="2700010"/>
            <a:ext cx="1761526" cy="2677656"/>
          </a:xfrm>
          <a:prstGeom prst="rect">
            <a:avLst/>
          </a:prstGeom>
          <a:noFill/>
        </p:spPr>
        <p:txBody>
          <a:bodyPr wrap="square" rtlCol="0">
            <a:spAutoFit/>
          </a:bodyPr>
          <a:lstStyle/>
          <a:p>
            <a:pPr marL="171450" indent="-171450">
              <a:buFontTx/>
              <a:buChar char="-"/>
            </a:pPr>
            <a:r>
              <a:rPr lang="nl-NL" sz="1050" dirty="0">
                <a:latin typeface="+mj-lt"/>
                <a:cs typeface="Calibri" panose="020F0502020204030204" pitchFamily="34" charset="0"/>
              </a:rPr>
              <a:t>Gecontroleerd</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 Dagelijks gebruik</a:t>
            </a:r>
          </a:p>
          <a:p>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Afweging gebruik:</a:t>
            </a:r>
            <a:br>
              <a:rPr lang="nl-NL" sz="1050" dirty="0">
                <a:latin typeface="+mj-lt"/>
                <a:cs typeface="Calibri" panose="020F0502020204030204" pitchFamily="34" charset="0"/>
              </a:rPr>
            </a:br>
            <a:r>
              <a:rPr lang="nl-NL" sz="1050" dirty="0">
                <a:latin typeface="+mj-lt"/>
                <a:cs typeface="Calibri" panose="020F0502020204030204" pitchFamily="34" charset="0"/>
              </a:rPr>
              <a:t>team(leider)</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Voldoet deels aan beleid</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Beperkt zicht op risico’s </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Kans op controleverlies (vertrouwelijke) data</a:t>
            </a:r>
          </a:p>
          <a:p>
            <a:pPr marL="171450" indent="-171450">
              <a:buFontTx/>
              <a:buChar char="-"/>
            </a:pPr>
            <a:endParaRPr lang="nl-NL" sz="1050" dirty="0">
              <a:latin typeface="+mj-lt"/>
              <a:cs typeface="Calibri" panose="020F0502020204030204" pitchFamily="34" charset="0"/>
            </a:endParaRPr>
          </a:p>
          <a:p>
            <a:pPr marL="171450" indent="-171450">
              <a:buFontTx/>
              <a:buChar char="-"/>
            </a:pPr>
            <a:endParaRPr lang="nl-NL" sz="1050" dirty="0">
              <a:latin typeface="+mj-lt"/>
              <a:cs typeface="Calibri" panose="020F0502020204030204" pitchFamily="34" charset="0"/>
            </a:endParaRPr>
          </a:p>
        </p:txBody>
      </p:sp>
      <p:sp>
        <p:nvSpPr>
          <p:cNvPr id="30" name="TextBox 52">
            <a:extLst>
              <a:ext uri="{FF2B5EF4-FFF2-40B4-BE49-F238E27FC236}">
                <a16:creationId xmlns:a16="http://schemas.microsoft.com/office/drawing/2014/main" id="{F4BD785F-2908-E647-C4A4-F35E484D9E9C}"/>
              </a:ext>
            </a:extLst>
          </p:cNvPr>
          <p:cNvSpPr txBox="1"/>
          <p:nvPr/>
        </p:nvSpPr>
        <p:spPr>
          <a:xfrm>
            <a:off x="4994031" y="5624697"/>
            <a:ext cx="2228739" cy="261610"/>
          </a:xfrm>
          <a:prstGeom prst="rect">
            <a:avLst/>
          </a:prstGeom>
          <a:solidFill>
            <a:schemeClr val="bg1"/>
          </a:solidFill>
        </p:spPr>
        <p:txBody>
          <a:bodyPr wrap="square" rtlCol="0">
            <a:spAutoFit/>
          </a:bodyPr>
          <a:lstStyle/>
          <a:p>
            <a:pPr algn="ctr"/>
            <a:r>
              <a:rPr lang="nl-NL" sz="1100" b="1" dirty="0">
                <a:latin typeface="Calibri" panose="020F0502020204030204" pitchFamily="34" charset="0"/>
                <a:cs typeface="Calibri" panose="020F0502020204030204" pitchFamily="34" charset="0"/>
              </a:rPr>
              <a:t>Risicoacceptatie/-mitigatie</a:t>
            </a:r>
          </a:p>
        </p:txBody>
      </p:sp>
      <p:sp>
        <p:nvSpPr>
          <p:cNvPr id="31" name="TextBox 55">
            <a:extLst>
              <a:ext uri="{FF2B5EF4-FFF2-40B4-BE49-F238E27FC236}">
                <a16:creationId xmlns:a16="http://schemas.microsoft.com/office/drawing/2014/main" id="{A57540B9-4D00-B66E-713A-08C79F04BD73}"/>
              </a:ext>
            </a:extLst>
          </p:cNvPr>
          <p:cNvSpPr txBox="1"/>
          <p:nvPr/>
        </p:nvSpPr>
        <p:spPr>
          <a:xfrm rot="16200000">
            <a:off x="-335531" y="3603306"/>
            <a:ext cx="1516566" cy="261610"/>
          </a:xfrm>
          <a:prstGeom prst="rect">
            <a:avLst/>
          </a:prstGeom>
          <a:noFill/>
        </p:spPr>
        <p:txBody>
          <a:bodyPr wrap="square" rtlCol="0">
            <a:spAutoFit/>
          </a:bodyPr>
          <a:lstStyle/>
          <a:p>
            <a:r>
              <a:rPr lang="nl-NL" sz="1100" b="1" dirty="0">
                <a:latin typeface="Calibri" panose="020F0502020204030204" pitchFamily="34" charset="0"/>
                <a:cs typeface="Calibri" panose="020F0502020204030204" pitchFamily="34" charset="0"/>
              </a:rPr>
              <a:t>kenmerken</a:t>
            </a:r>
          </a:p>
        </p:txBody>
      </p:sp>
      <p:sp>
        <p:nvSpPr>
          <p:cNvPr id="32" name="TextBox 57">
            <a:extLst>
              <a:ext uri="{FF2B5EF4-FFF2-40B4-BE49-F238E27FC236}">
                <a16:creationId xmlns:a16="http://schemas.microsoft.com/office/drawing/2014/main" id="{0BCA2671-BEEB-C592-831F-655D50BF7DEB}"/>
              </a:ext>
            </a:extLst>
          </p:cNvPr>
          <p:cNvSpPr txBox="1"/>
          <p:nvPr/>
        </p:nvSpPr>
        <p:spPr>
          <a:xfrm rot="16200000">
            <a:off x="177370" y="5254216"/>
            <a:ext cx="490764" cy="261610"/>
          </a:xfrm>
          <a:prstGeom prst="rect">
            <a:avLst/>
          </a:prstGeom>
          <a:noFill/>
        </p:spPr>
        <p:txBody>
          <a:bodyPr wrap="square" rtlCol="0">
            <a:spAutoFit/>
          </a:bodyPr>
          <a:lstStyle/>
          <a:p>
            <a:r>
              <a:rPr lang="nl-NL" sz="1100" b="1" dirty="0">
                <a:latin typeface="Calibri" panose="020F0502020204030204" pitchFamily="34" charset="0"/>
                <a:cs typeface="Calibri" panose="020F0502020204030204" pitchFamily="34" charset="0"/>
              </a:rPr>
              <a:t>zoals</a:t>
            </a:r>
          </a:p>
        </p:txBody>
      </p:sp>
      <p:sp>
        <p:nvSpPr>
          <p:cNvPr id="33" name="TextBox 34">
            <a:extLst>
              <a:ext uri="{FF2B5EF4-FFF2-40B4-BE49-F238E27FC236}">
                <a16:creationId xmlns:a16="http://schemas.microsoft.com/office/drawing/2014/main" id="{7974A923-E80D-C7B5-49A1-787FAC396494}"/>
              </a:ext>
            </a:extLst>
          </p:cNvPr>
          <p:cNvSpPr txBox="1"/>
          <p:nvPr/>
        </p:nvSpPr>
        <p:spPr>
          <a:xfrm>
            <a:off x="630682" y="5218787"/>
            <a:ext cx="1750698" cy="415498"/>
          </a:xfrm>
          <a:prstGeom prst="rect">
            <a:avLst/>
          </a:prstGeom>
          <a:noFill/>
        </p:spPr>
        <p:txBody>
          <a:bodyPr wrap="square" rtlCol="0">
            <a:spAutoFit/>
          </a:bodyPr>
          <a:lstStyle/>
          <a:p>
            <a:pPr algn="ctr"/>
            <a:r>
              <a:rPr lang="nl-NL" sz="1050" noProof="0" dirty="0">
                <a:latin typeface="+mj-lt"/>
                <a:cs typeface="Calibri" panose="020F0502020204030204" pitchFamily="34" charset="0"/>
              </a:rPr>
              <a:t>Laposta mail, Moodle</a:t>
            </a:r>
            <a:br>
              <a:rPr lang="nl-NL" sz="1050" noProof="0" dirty="0">
                <a:latin typeface="+mj-lt"/>
                <a:cs typeface="Calibri" panose="020F0502020204030204" pitchFamily="34" charset="0"/>
              </a:rPr>
            </a:br>
            <a:r>
              <a:rPr lang="nl-NL" sz="1050" noProof="0" dirty="0">
                <a:latin typeface="+mj-lt"/>
                <a:cs typeface="Calibri" panose="020F0502020204030204" pitchFamily="34" charset="0"/>
              </a:rPr>
              <a:t>Deepl Pro-licentie</a:t>
            </a:r>
          </a:p>
        </p:txBody>
      </p:sp>
      <p:sp>
        <p:nvSpPr>
          <p:cNvPr id="34" name="TextBox 35">
            <a:extLst>
              <a:ext uri="{FF2B5EF4-FFF2-40B4-BE49-F238E27FC236}">
                <a16:creationId xmlns:a16="http://schemas.microsoft.com/office/drawing/2014/main" id="{77E9171E-3619-50F3-99D2-1F418EC12CDB}"/>
              </a:ext>
            </a:extLst>
          </p:cNvPr>
          <p:cNvSpPr txBox="1"/>
          <p:nvPr/>
        </p:nvSpPr>
        <p:spPr>
          <a:xfrm>
            <a:off x="2530626" y="5209199"/>
            <a:ext cx="1734533" cy="253916"/>
          </a:xfrm>
          <a:prstGeom prst="rect">
            <a:avLst/>
          </a:prstGeom>
          <a:noFill/>
        </p:spPr>
        <p:txBody>
          <a:bodyPr wrap="square" rtlCol="0">
            <a:spAutoFit/>
          </a:bodyPr>
          <a:lstStyle/>
          <a:p>
            <a:pPr algn="ctr"/>
            <a:r>
              <a:rPr lang="nl-NL" sz="1050" dirty="0">
                <a:latin typeface="+mj-lt"/>
                <a:cs typeface="Calibri" panose="020F0502020204030204" pitchFamily="34" charset="0"/>
              </a:rPr>
              <a:t>Learning analytics</a:t>
            </a:r>
          </a:p>
        </p:txBody>
      </p:sp>
      <p:sp>
        <p:nvSpPr>
          <p:cNvPr id="35" name="TextBox 40">
            <a:extLst>
              <a:ext uri="{FF2B5EF4-FFF2-40B4-BE49-F238E27FC236}">
                <a16:creationId xmlns:a16="http://schemas.microsoft.com/office/drawing/2014/main" id="{AD271DAC-65AD-F578-B00F-845E46FB8A25}"/>
              </a:ext>
            </a:extLst>
          </p:cNvPr>
          <p:cNvSpPr txBox="1"/>
          <p:nvPr/>
        </p:nvSpPr>
        <p:spPr>
          <a:xfrm>
            <a:off x="4347209" y="5209381"/>
            <a:ext cx="1694560" cy="415498"/>
          </a:xfrm>
          <a:prstGeom prst="rect">
            <a:avLst/>
          </a:prstGeom>
          <a:noFill/>
        </p:spPr>
        <p:txBody>
          <a:bodyPr wrap="square" rtlCol="0">
            <a:spAutoFit/>
          </a:bodyPr>
          <a:lstStyle/>
          <a:p>
            <a:pPr algn="ctr"/>
            <a:r>
              <a:rPr lang="nl-NL" sz="1050" dirty="0">
                <a:latin typeface="+mj-lt"/>
                <a:cs typeface="Calibri" panose="020F0502020204030204" pitchFamily="34" charset="0"/>
              </a:rPr>
              <a:t>B.v. pilot LessonUp of</a:t>
            </a:r>
            <a:br>
              <a:rPr lang="nl-NL" sz="1050" dirty="0">
                <a:latin typeface="+mj-lt"/>
                <a:cs typeface="Calibri" panose="020F0502020204030204" pitchFamily="34" charset="0"/>
              </a:rPr>
            </a:br>
            <a:r>
              <a:rPr lang="nl-NL" sz="1050" dirty="0">
                <a:latin typeface="+mj-lt"/>
                <a:cs typeface="Calibri" panose="020F0502020204030204" pitchFamily="34" charset="0"/>
              </a:rPr>
              <a:t>ChatGPT Pro</a:t>
            </a:r>
          </a:p>
        </p:txBody>
      </p:sp>
      <p:sp>
        <p:nvSpPr>
          <p:cNvPr id="36" name="TextBox 41">
            <a:extLst>
              <a:ext uri="{FF2B5EF4-FFF2-40B4-BE49-F238E27FC236}">
                <a16:creationId xmlns:a16="http://schemas.microsoft.com/office/drawing/2014/main" id="{E8AE790A-C673-5409-1F82-911FB6274AE2}"/>
              </a:ext>
            </a:extLst>
          </p:cNvPr>
          <p:cNvSpPr txBox="1"/>
          <p:nvPr/>
        </p:nvSpPr>
        <p:spPr>
          <a:xfrm>
            <a:off x="6007233" y="5218157"/>
            <a:ext cx="2151660" cy="415498"/>
          </a:xfrm>
          <a:prstGeom prst="rect">
            <a:avLst/>
          </a:prstGeom>
          <a:noFill/>
        </p:spPr>
        <p:txBody>
          <a:bodyPr wrap="square" rtlCol="0">
            <a:spAutoFit/>
          </a:bodyPr>
          <a:lstStyle/>
          <a:p>
            <a:pPr algn="ctr"/>
            <a:r>
              <a:rPr lang="nl-NL" sz="1050" dirty="0">
                <a:latin typeface="+mj-lt"/>
                <a:cs typeface="Calibri" panose="020F0502020204030204" pitchFamily="34" charset="0"/>
              </a:rPr>
              <a:t>Willekeurige lestool (b.v. Quizlet, gratis licentie ChatGPT)</a:t>
            </a:r>
          </a:p>
        </p:txBody>
      </p:sp>
      <p:sp>
        <p:nvSpPr>
          <p:cNvPr id="37" name="TextBox 42">
            <a:extLst>
              <a:ext uri="{FF2B5EF4-FFF2-40B4-BE49-F238E27FC236}">
                <a16:creationId xmlns:a16="http://schemas.microsoft.com/office/drawing/2014/main" id="{385DB0E7-5B00-52A1-1659-67D0250D97A7}"/>
              </a:ext>
            </a:extLst>
          </p:cNvPr>
          <p:cNvSpPr txBox="1"/>
          <p:nvPr/>
        </p:nvSpPr>
        <p:spPr>
          <a:xfrm>
            <a:off x="8022346" y="5225782"/>
            <a:ext cx="1777149" cy="415498"/>
          </a:xfrm>
          <a:prstGeom prst="rect">
            <a:avLst/>
          </a:prstGeom>
          <a:noFill/>
        </p:spPr>
        <p:txBody>
          <a:bodyPr wrap="square" rtlCol="0">
            <a:spAutoFit/>
          </a:bodyPr>
          <a:lstStyle/>
          <a:p>
            <a:pPr algn="ctr"/>
            <a:r>
              <a:rPr lang="nl-NL" sz="1050" dirty="0">
                <a:latin typeface="+mj-lt"/>
                <a:cs typeface="Calibri" panose="020F0502020204030204" pitchFamily="34" charset="0"/>
              </a:rPr>
              <a:t>Recall</a:t>
            </a:r>
            <a:br>
              <a:rPr lang="nl-NL" sz="1050" dirty="0">
                <a:latin typeface="+mj-lt"/>
                <a:cs typeface="Calibri" panose="020F0502020204030204" pitchFamily="34" charset="0"/>
              </a:rPr>
            </a:br>
            <a:r>
              <a:rPr lang="nl-NL" sz="1050" dirty="0">
                <a:latin typeface="+mj-lt"/>
                <a:cs typeface="Calibri" panose="020F0502020204030204" pitchFamily="34" charset="0"/>
              </a:rPr>
              <a:t>Copilot</a:t>
            </a:r>
          </a:p>
        </p:txBody>
      </p:sp>
      <p:sp>
        <p:nvSpPr>
          <p:cNvPr id="38" name="TextBox 43">
            <a:extLst>
              <a:ext uri="{FF2B5EF4-FFF2-40B4-BE49-F238E27FC236}">
                <a16:creationId xmlns:a16="http://schemas.microsoft.com/office/drawing/2014/main" id="{DD6469D8-D30F-C54B-6A89-F35DB3B51BBE}"/>
              </a:ext>
            </a:extLst>
          </p:cNvPr>
          <p:cNvSpPr txBox="1"/>
          <p:nvPr/>
        </p:nvSpPr>
        <p:spPr>
          <a:xfrm>
            <a:off x="9921867" y="5225782"/>
            <a:ext cx="1747139" cy="253916"/>
          </a:xfrm>
          <a:prstGeom prst="rect">
            <a:avLst/>
          </a:prstGeom>
          <a:noFill/>
        </p:spPr>
        <p:txBody>
          <a:bodyPr wrap="square" rtlCol="0">
            <a:spAutoFit/>
          </a:bodyPr>
          <a:lstStyle/>
          <a:p>
            <a:pPr algn="ctr"/>
            <a:r>
              <a:rPr lang="nl-NL" sz="1050" dirty="0">
                <a:latin typeface="+mj-lt"/>
                <a:cs typeface="Calibri" panose="020F0502020204030204" pitchFamily="34" charset="0"/>
              </a:rPr>
              <a:t>DeepSeek App</a:t>
            </a:r>
          </a:p>
        </p:txBody>
      </p:sp>
      <p:cxnSp>
        <p:nvCxnSpPr>
          <p:cNvPr id="39" name="Straight Connector 62">
            <a:extLst>
              <a:ext uri="{FF2B5EF4-FFF2-40B4-BE49-F238E27FC236}">
                <a16:creationId xmlns:a16="http://schemas.microsoft.com/office/drawing/2014/main" id="{D235F671-BFEF-D323-1EF0-A689984A21F8}"/>
              </a:ext>
            </a:extLst>
          </p:cNvPr>
          <p:cNvCxnSpPr>
            <a:cxnSpLocks/>
            <a:endCxn id="30" idx="1"/>
          </p:cNvCxnSpPr>
          <p:nvPr/>
        </p:nvCxnSpPr>
        <p:spPr>
          <a:xfrm flipV="1">
            <a:off x="1514363" y="5755502"/>
            <a:ext cx="3479668" cy="769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41" name="TextBox 64">
            <a:extLst>
              <a:ext uri="{FF2B5EF4-FFF2-40B4-BE49-F238E27FC236}">
                <a16:creationId xmlns:a16="http://schemas.microsoft.com/office/drawing/2014/main" id="{A8AAC848-26FD-B128-C182-EC680EF53F08}"/>
              </a:ext>
            </a:extLst>
          </p:cNvPr>
          <p:cNvSpPr txBox="1"/>
          <p:nvPr/>
        </p:nvSpPr>
        <p:spPr>
          <a:xfrm>
            <a:off x="2505878" y="2682723"/>
            <a:ext cx="1716833" cy="2677656"/>
          </a:xfrm>
          <a:prstGeom prst="rect">
            <a:avLst/>
          </a:prstGeom>
          <a:noFill/>
        </p:spPr>
        <p:txBody>
          <a:bodyPr wrap="square" rtlCol="0">
            <a:spAutoFit/>
          </a:bodyPr>
          <a:lstStyle/>
          <a:p>
            <a:pPr marL="171450" indent="-171450">
              <a:buFontTx/>
              <a:buChar char="-"/>
            </a:pPr>
            <a:r>
              <a:rPr lang="nl-NL" sz="1050" dirty="0">
                <a:latin typeface="+mj-lt"/>
                <a:cs typeface="Calibri" panose="020F0502020204030204" pitchFamily="34" charset="0"/>
              </a:rPr>
              <a:t>Gecontroleerd</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Dagelijks gebruik</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Afweging gebruik:</a:t>
            </a:r>
            <a:br>
              <a:rPr lang="nl-NL" sz="1050" dirty="0">
                <a:latin typeface="+mj-lt"/>
                <a:cs typeface="Calibri" panose="020F0502020204030204" pitchFamily="34" charset="0"/>
              </a:rPr>
            </a:br>
            <a:r>
              <a:rPr lang="nl-NL" sz="1050" dirty="0">
                <a:latin typeface="+mj-lt"/>
                <a:cs typeface="Calibri" panose="020F0502020204030204" pitchFamily="34" charset="0"/>
              </a:rPr>
              <a:t>ICT, Q&amp;R en dienst-eigenaar</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Voldoet aan beleid</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Zicht op risico’s</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Minimale kans op controleverlies (vertrouwelijke) data</a:t>
            </a:r>
          </a:p>
          <a:p>
            <a:endParaRPr lang="nl-NL" sz="1050" dirty="0">
              <a:latin typeface="+mj-lt"/>
              <a:cs typeface="Calibri" panose="020F0502020204030204" pitchFamily="34" charset="0"/>
            </a:endParaRPr>
          </a:p>
        </p:txBody>
      </p:sp>
      <p:sp>
        <p:nvSpPr>
          <p:cNvPr id="42" name="TextBox 66">
            <a:extLst>
              <a:ext uri="{FF2B5EF4-FFF2-40B4-BE49-F238E27FC236}">
                <a16:creationId xmlns:a16="http://schemas.microsoft.com/office/drawing/2014/main" id="{81CC9F55-46CB-5A87-050C-039BB24876C7}"/>
              </a:ext>
            </a:extLst>
          </p:cNvPr>
          <p:cNvSpPr txBox="1"/>
          <p:nvPr/>
        </p:nvSpPr>
        <p:spPr>
          <a:xfrm>
            <a:off x="658026" y="2687866"/>
            <a:ext cx="1631970" cy="2354491"/>
          </a:xfrm>
          <a:prstGeom prst="rect">
            <a:avLst/>
          </a:prstGeom>
          <a:noFill/>
        </p:spPr>
        <p:txBody>
          <a:bodyPr wrap="square" rtlCol="0">
            <a:spAutoFit/>
          </a:bodyPr>
          <a:lstStyle/>
          <a:p>
            <a:pPr marL="171450" indent="-171450">
              <a:buFontTx/>
              <a:buChar char="-"/>
            </a:pPr>
            <a:r>
              <a:rPr lang="nl-NL" sz="1050" dirty="0">
                <a:latin typeface="+mj-lt"/>
                <a:cs typeface="Calibri" panose="020F0502020204030204" pitchFamily="34" charset="0"/>
              </a:rPr>
              <a:t>Gecontroleerd</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Dagelijks gebruik</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Afweging  gebruik:</a:t>
            </a:r>
            <a:br>
              <a:rPr lang="nl-NL" sz="1050" dirty="0">
                <a:latin typeface="+mj-lt"/>
                <a:cs typeface="Calibri" panose="020F0502020204030204" pitchFamily="34" charset="0"/>
              </a:rPr>
            </a:br>
            <a:r>
              <a:rPr lang="nl-NL" sz="1050" dirty="0">
                <a:latin typeface="+mj-lt"/>
                <a:cs typeface="Calibri" panose="020F0502020204030204" pitchFamily="34" charset="0"/>
              </a:rPr>
              <a:t>ICT &amp; Q&amp;R </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Voldoet aan beleid</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Zicht op risico’s</a:t>
            </a:r>
            <a:br>
              <a:rPr lang="nl-NL" sz="1050" dirty="0">
                <a:latin typeface="+mj-lt"/>
                <a:cs typeface="Calibri" panose="020F0502020204030204" pitchFamily="34" charset="0"/>
              </a:rPr>
            </a:br>
            <a:endParaRPr lang="nl-NL" sz="1050" dirty="0">
              <a:latin typeface="+mj-lt"/>
              <a:cs typeface="Calibri" panose="020F0502020204030204" pitchFamily="34" charset="0"/>
            </a:endParaRPr>
          </a:p>
          <a:p>
            <a:pPr marL="171450" indent="-171450">
              <a:buFontTx/>
              <a:buChar char="-"/>
            </a:pPr>
            <a:r>
              <a:rPr lang="nl-NL" sz="1050" dirty="0">
                <a:latin typeface="+mj-lt"/>
                <a:cs typeface="Calibri" panose="020F0502020204030204" pitchFamily="34" charset="0"/>
              </a:rPr>
              <a:t>Minimale kans op controleverlies (vertrouwelijke) data</a:t>
            </a:r>
          </a:p>
        </p:txBody>
      </p:sp>
      <p:sp>
        <p:nvSpPr>
          <p:cNvPr id="43" name="TextBox 68">
            <a:extLst>
              <a:ext uri="{FF2B5EF4-FFF2-40B4-BE49-F238E27FC236}">
                <a16:creationId xmlns:a16="http://schemas.microsoft.com/office/drawing/2014/main" id="{80E90EEA-AAEC-15F2-7AC0-EF5B078A823F}"/>
              </a:ext>
            </a:extLst>
          </p:cNvPr>
          <p:cNvSpPr txBox="1"/>
          <p:nvPr/>
        </p:nvSpPr>
        <p:spPr>
          <a:xfrm rot="16200000">
            <a:off x="103682" y="1607677"/>
            <a:ext cx="638141" cy="261610"/>
          </a:xfrm>
          <a:prstGeom prst="rect">
            <a:avLst/>
          </a:prstGeom>
          <a:noFill/>
        </p:spPr>
        <p:txBody>
          <a:bodyPr wrap="square" rtlCol="0">
            <a:spAutoFit/>
          </a:bodyPr>
          <a:lstStyle/>
          <a:p>
            <a:r>
              <a:rPr lang="nl-NL" sz="1100" b="1" dirty="0">
                <a:latin typeface="Calibri" panose="020F0502020204030204" pitchFamily="34" charset="0"/>
                <a:cs typeface="Calibri" panose="020F0502020204030204" pitchFamily="34" charset="0"/>
              </a:rPr>
              <a:t>manier</a:t>
            </a:r>
          </a:p>
        </p:txBody>
      </p:sp>
      <p:sp>
        <p:nvSpPr>
          <p:cNvPr id="44" name="TextBox 69">
            <a:extLst>
              <a:ext uri="{FF2B5EF4-FFF2-40B4-BE49-F238E27FC236}">
                <a16:creationId xmlns:a16="http://schemas.microsoft.com/office/drawing/2014/main" id="{32B6F7B6-C2CF-FCFF-F860-C016143C8C35}"/>
              </a:ext>
            </a:extLst>
          </p:cNvPr>
          <p:cNvSpPr txBox="1"/>
          <p:nvPr/>
        </p:nvSpPr>
        <p:spPr>
          <a:xfrm rot="16200000">
            <a:off x="103682" y="2229002"/>
            <a:ext cx="638139" cy="261610"/>
          </a:xfrm>
          <a:prstGeom prst="rect">
            <a:avLst/>
          </a:prstGeom>
          <a:noFill/>
        </p:spPr>
        <p:txBody>
          <a:bodyPr wrap="square" rtlCol="0">
            <a:spAutoFit/>
          </a:bodyPr>
          <a:lstStyle/>
          <a:p>
            <a:r>
              <a:rPr lang="nl-NL" sz="1100" b="1" dirty="0">
                <a:latin typeface="Calibri" panose="020F0502020204030204" pitchFamily="34" charset="0"/>
                <a:cs typeface="Calibri" panose="020F0502020204030204" pitchFamily="34" charset="0"/>
              </a:rPr>
              <a:t>check</a:t>
            </a:r>
          </a:p>
        </p:txBody>
      </p:sp>
      <p:sp>
        <p:nvSpPr>
          <p:cNvPr id="45" name="Tekstvak 44">
            <a:extLst>
              <a:ext uri="{FF2B5EF4-FFF2-40B4-BE49-F238E27FC236}">
                <a16:creationId xmlns:a16="http://schemas.microsoft.com/office/drawing/2014/main" id="{2AB82308-8F3B-521B-F683-C15AAA4BBE2D}"/>
              </a:ext>
            </a:extLst>
          </p:cNvPr>
          <p:cNvSpPr txBox="1"/>
          <p:nvPr/>
        </p:nvSpPr>
        <p:spPr>
          <a:xfrm>
            <a:off x="521560" y="1535408"/>
            <a:ext cx="1932287" cy="261610"/>
          </a:xfrm>
          <a:prstGeom prst="rect">
            <a:avLst/>
          </a:prstGeom>
          <a:noFill/>
        </p:spPr>
        <p:txBody>
          <a:bodyPr wrap="square">
            <a:spAutoFit/>
          </a:bodyPr>
          <a:lstStyle/>
          <a:p>
            <a:pPr algn="ctr"/>
            <a:r>
              <a:rPr lang="nl-NL" sz="1100" b="1" dirty="0">
                <a:latin typeface="+mj-lt"/>
                <a:cs typeface="Calibri" panose="020F0502020204030204" pitchFamily="34" charset="0"/>
              </a:rPr>
              <a:t>1. Tooling via de organisatie</a:t>
            </a:r>
          </a:p>
        </p:txBody>
      </p:sp>
      <p:sp>
        <p:nvSpPr>
          <p:cNvPr id="46" name="Tekstvak 45">
            <a:extLst>
              <a:ext uri="{FF2B5EF4-FFF2-40B4-BE49-F238E27FC236}">
                <a16:creationId xmlns:a16="http://schemas.microsoft.com/office/drawing/2014/main" id="{F95C5349-108C-AFDF-735B-4F25A846C1E0}"/>
              </a:ext>
            </a:extLst>
          </p:cNvPr>
          <p:cNvSpPr txBox="1"/>
          <p:nvPr/>
        </p:nvSpPr>
        <p:spPr>
          <a:xfrm>
            <a:off x="9771060" y="1535407"/>
            <a:ext cx="2008284" cy="430887"/>
          </a:xfrm>
          <a:prstGeom prst="rect">
            <a:avLst/>
          </a:prstGeom>
          <a:noFill/>
        </p:spPr>
        <p:txBody>
          <a:bodyPr wrap="square">
            <a:spAutoFit/>
          </a:bodyPr>
          <a:lstStyle/>
          <a:p>
            <a:pPr algn="ctr"/>
            <a:r>
              <a:rPr lang="nl-NL" sz="1100" b="1" dirty="0">
                <a:latin typeface="+mj-lt"/>
                <a:cs typeface="Calibri" panose="020F0502020204030204" pitchFamily="34" charset="0"/>
              </a:rPr>
              <a:t>6. Ongewenst gebruik medewerkers (schaduw-IT)</a:t>
            </a:r>
          </a:p>
        </p:txBody>
      </p:sp>
      <p:sp>
        <p:nvSpPr>
          <p:cNvPr id="47" name="Tekstvak 46">
            <a:extLst>
              <a:ext uri="{FF2B5EF4-FFF2-40B4-BE49-F238E27FC236}">
                <a16:creationId xmlns:a16="http://schemas.microsoft.com/office/drawing/2014/main" id="{7BF0A2D1-D19F-323C-2F53-C5B73CBA80BC}"/>
              </a:ext>
            </a:extLst>
          </p:cNvPr>
          <p:cNvSpPr txBox="1"/>
          <p:nvPr/>
        </p:nvSpPr>
        <p:spPr>
          <a:xfrm>
            <a:off x="7891337" y="1563240"/>
            <a:ext cx="1775988" cy="430887"/>
          </a:xfrm>
          <a:prstGeom prst="rect">
            <a:avLst/>
          </a:prstGeom>
          <a:noFill/>
        </p:spPr>
        <p:txBody>
          <a:bodyPr wrap="square">
            <a:spAutoFit/>
          </a:bodyPr>
          <a:lstStyle/>
          <a:p>
            <a:pPr algn="ctr"/>
            <a:r>
              <a:rPr lang="nl-NL" sz="1100" b="1" dirty="0">
                <a:latin typeface="+mj-lt"/>
                <a:cs typeface="Calibri" panose="020F0502020204030204" pitchFamily="34" charset="0"/>
              </a:rPr>
              <a:t>5. Gepusht door leveranciers</a:t>
            </a:r>
          </a:p>
        </p:txBody>
      </p:sp>
      <p:sp>
        <p:nvSpPr>
          <p:cNvPr id="48" name="TextBox 9">
            <a:extLst>
              <a:ext uri="{FF2B5EF4-FFF2-40B4-BE49-F238E27FC236}">
                <a16:creationId xmlns:a16="http://schemas.microsoft.com/office/drawing/2014/main" id="{3C0450AC-52C6-93CB-5950-82233F286836}"/>
              </a:ext>
            </a:extLst>
          </p:cNvPr>
          <p:cNvSpPr txBox="1"/>
          <p:nvPr/>
        </p:nvSpPr>
        <p:spPr>
          <a:xfrm>
            <a:off x="647729" y="5844323"/>
            <a:ext cx="921607" cy="261610"/>
          </a:xfrm>
          <a:prstGeom prst="rect">
            <a:avLst/>
          </a:prstGeom>
          <a:noFill/>
        </p:spPr>
        <p:txBody>
          <a:bodyPr wrap="square" rtlCol="0">
            <a:spAutoFit/>
          </a:bodyPr>
          <a:lstStyle/>
          <a:p>
            <a:r>
              <a:rPr lang="nl-NL" sz="1100" b="1" dirty="0">
                <a:solidFill>
                  <a:schemeClr val="accent4"/>
                </a:solidFill>
                <a:latin typeface="Calibri" panose="020F0502020204030204" pitchFamily="34" charset="0"/>
                <a:cs typeface="Calibri" panose="020F0502020204030204" pitchFamily="34" charset="0"/>
              </a:rPr>
              <a:t>Bevorderen</a:t>
            </a:r>
            <a:r>
              <a:rPr lang="nl-NL" sz="1100" b="1" dirty="0">
                <a:latin typeface="Calibri" panose="020F0502020204030204" pitchFamily="34" charset="0"/>
                <a:cs typeface="Calibri" panose="020F0502020204030204" pitchFamily="34" charset="0"/>
              </a:rPr>
              <a:t>  </a:t>
            </a:r>
          </a:p>
        </p:txBody>
      </p:sp>
      <p:sp>
        <p:nvSpPr>
          <p:cNvPr id="49" name="TextBox 52">
            <a:extLst>
              <a:ext uri="{FF2B5EF4-FFF2-40B4-BE49-F238E27FC236}">
                <a16:creationId xmlns:a16="http://schemas.microsoft.com/office/drawing/2014/main" id="{EB541867-FBDA-1907-0F9E-01BB11A5F8B5}"/>
              </a:ext>
            </a:extLst>
          </p:cNvPr>
          <p:cNvSpPr txBox="1"/>
          <p:nvPr/>
        </p:nvSpPr>
        <p:spPr>
          <a:xfrm>
            <a:off x="5242786" y="5852175"/>
            <a:ext cx="1731227" cy="261610"/>
          </a:xfrm>
          <a:prstGeom prst="rect">
            <a:avLst/>
          </a:prstGeom>
          <a:noFill/>
        </p:spPr>
        <p:txBody>
          <a:bodyPr wrap="square" rtlCol="0">
            <a:spAutoFit/>
          </a:bodyPr>
          <a:lstStyle/>
          <a:p>
            <a:pPr algn="ctr"/>
            <a:r>
              <a:rPr lang="nl-NL" sz="1100" b="1" dirty="0">
                <a:solidFill>
                  <a:schemeClr val="accent1"/>
                </a:solidFill>
                <a:latin typeface="Calibri" panose="020F0502020204030204" pitchFamily="34" charset="0"/>
                <a:cs typeface="Calibri" panose="020F0502020204030204" pitchFamily="34" charset="0"/>
              </a:rPr>
              <a:t>Gecontroleerd afwijken</a:t>
            </a:r>
          </a:p>
        </p:txBody>
      </p:sp>
      <p:sp>
        <p:nvSpPr>
          <p:cNvPr id="50" name="TextBox 52">
            <a:extLst>
              <a:ext uri="{FF2B5EF4-FFF2-40B4-BE49-F238E27FC236}">
                <a16:creationId xmlns:a16="http://schemas.microsoft.com/office/drawing/2014/main" id="{D61C317C-2197-E467-157B-084801769D09}"/>
              </a:ext>
            </a:extLst>
          </p:cNvPr>
          <p:cNvSpPr txBox="1"/>
          <p:nvPr/>
        </p:nvSpPr>
        <p:spPr>
          <a:xfrm>
            <a:off x="10161961" y="5841410"/>
            <a:ext cx="1731227" cy="261610"/>
          </a:xfrm>
          <a:prstGeom prst="rect">
            <a:avLst/>
          </a:prstGeom>
          <a:noFill/>
        </p:spPr>
        <p:txBody>
          <a:bodyPr wrap="square" rtlCol="0">
            <a:spAutoFit/>
          </a:bodyPr>
          <a:lstStyle/>
          <a:p>
            <a:pPr algn="ctr"/>
            <a:r>
              <a:rPr lang="nl-NL" sz="1100" b="1" dirty="0">
                <a:solidFill>
                  <a:schemeClr val="accent6"/>
                </a:solidFill>
                <a:latin typeface="Calibri" panose="020F0502020204030204" pitchFamily="34" charset="0"/>
                <a:cs typeface="Calibri" panose="020F0502020204030204" pitchFamily="34" charset="0"/>
              </a:rPr>
              <a:t>Actief tegengaan</a:t>
            </a:r>
          </a:p>
        </p:txBody>
      </p:sp>
      <p:sp>
        <p:nvSpPr>
          <p:cNvPr id="53" name="Tijdelijke aanduiding voor inhoud 6">
            <a:extLst>
              <a:ext uri="{FF2B5EF4-FFF2-40B4-BE49-F238E27FC236}">
                <a16:creationId xmlns:a16="http://schemas.microsoft.com/office/drawing/2014/main" id="{C775D8D7-892C-2B3E-362E-2FEA5A3FCB51}"/>
              </a:ext>
            </a:extLst>
          </p:cNvPr>
          <p:cNvSpPr txBox="1">
            <a:spLocks/>
          </p:cNvSpPr>
          <p:nvPr/>
        </p:nvSpPr>
        <p:spPr>
          <a:xfrm>
            <a:off x="1346843" y="774975"/>
            <a:ext cx="9870111" cy="643984"/>
          </a:xfrm>
          <a:prstGeom prst="rect">
            <a:avLst/>
          </a:prstGeom>
        </p:spPr>
        <p:txBody>
          <a:bodyPr/>
          <a:lstStyle>
            <a:lvl1pPr marL="266700" indent="-26670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7675"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800" kern="1200">
                <a:solidFill>
                  <a:schemeClr val="tx1"/>
                </a:solidFill>
                <a:latin typeface="+mn-lt"/>
                <a:ea typeface="+mn-ea"/>
                <a:cs typeface="+mn-cs"/>
              </a:defRPr>
            </a:lvl2pPr>
            <a:lvl3pPr marL="62865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8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8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400" i="1" kern="1200">
                <a:solidFill>
                  <a:schemeClr val="accent3"/>
                </a:solidFill>
                <a:latin typeface="+mn-lt"/>
                <a:ea typeface="+mn-ea"/>
                <a:cs typeface="+mn-cs"/>
              </a:defRPr>
            </a:lvl9pPr>
          </a:lstStyle>
          <a:p>
            <a:pPr marL="0" lvl="6" indent="0">
              <a:buNone/>
            </a:pPr>
            <a:r>
              <a:rPr lang="nl-NL" sz="1050" dirty="0"/>
              <a:t>Medewerkers werken normaal gesproken met de ICT-voorzieningen die door de organisatie beschikbaar worden gesteld. Soms lukt dat niet, bijvoorbeeld omdat de behoefte van de medewerker niet aansluit binnen het aanbod. Soms komt het door de snelle vernieuwingen qua digitalisering in de markt. </a:t>
            </a:r>
            <a:br>
              <a:rPr lang="nl-NL" sz="1050" dirty="0"/>
            </a:br>
            <a:r>
              <a:rPr lang="nl-NL" sz="1050" dirty="0"/>
              <a:t>De onderstaande zes scenario’s helpen om verantwoord gebruik van ICT (en van schaduw-IT) te stimuleren. </a:t>
            </a:r>
            <a:br>
              <a:rPr lang="nl-NL" sz="1050" dirty="0"/>
            </a:br>
            <a:r>
              <a:rPr lang="nl-NL" sz="1050" dirty="0"/>
              <a:t>Deze aanpak past ook binnen het citadelmodel (burcht, stad, landschap). </a:t>
            </a:r>
          </a:p>
          <a:p>
            <a:pPr marL="0" lvl="6" indent="0">
              <a:buNone/>
            </a:pPr>
            <a:endParaRPr lang="nl-NL" sz="1050" dirty="0"/>
          </a:p>
        </p:txBody>
      </p:sp>
      <p:sp>
        <p:nvSpPr>
          <p:cNvPr id="57" name="Tekstvak 56">
            <a:extLst>
              <a:ext uri="{FF2B5EF4-FFF2-40B4-BE49-F238E27FC236}">
                <a16:creationId xmlns:a16="http://schemas.microsoft.com/office/drawing/2014/main" id="{7097D304-9B34-E475-9358-4C3B00248976}"/>
              </a:ext>
            </a:extLst>
          </p:cNvPr>
          <p:cNvSpPr txBox="1"/>
          <p:nvPr/>
        </p:nvSpPr>
        <p:spPr>
          <a:xfrm>
            <a:off x="8118509" y="6380181"/>
            <a:ext cx="3655111" cy="246221"/>
          </a:xfrm>
          <a:prstGeom prst="rect">
            <a:avLst/>
          </a:prstGeom>
          <a:noFill/>
        </p:spPr>
        <p:txBody>
          <a:bodyPr wrap="square">
            <a:spAutoFit/>
          </a:bodyPr>
          <a:lstStyle/>
          <a:p>
            <a:pPr algn="r"/>
            <a:r>
              <a:rPr lang="nl-NL" sz="1000" i="1" dirty="0"/>
              <a:t>* maar soms mitigerende maatregelen/settings mogelijk</a:t>
            </a:r>
          </a:p>
        </p:txBody>
      </p:sp>
      <p:pic>
        <p:nvPicPr>
          <p:cNvPr id="52" name="Afbeelding 51">
            <a:extLst>
              <a:ext uri="{FF2B5EF4-FFF2-40B4-BE49-F238E27FC236}">
                <a16:creationId xmlns:a16="http://schemas.microsoft.com/office/drawing/2014/main" id="{90DBA7EF-5A9B-8CE7-3E2F-B5BFC272B6EA}"/>
              </a:ext>
            </a:extLst>
          </p:cNvPr>
          <p:cNvPicPr>
            <a:picLocks noChangeAspect="1"/>
          </p:cNvPicPr>
          <p:nvPr/>
        </p:nvPicPr>
        <p:blipFill>
          <a:blip r:embed="rId3"/>
          <a:stretch>
            <a:fillRect/>
          </a:stretch>
        </p:blipFill>
        <p:spPr>
          <a:xfrm>
            <a:off x="1240713" y="6054505"/>
            <a:ext cx="493979" cy="360605"/>
          </a:xfrm>
          <a:prstGeom prst="rect">
            <a:avLst/>
          </a:prstGeom>
        </p:spPr>
      </p:pic>
      <p:pic>
        <p:nvPicPr>
          <p:cNvPr id="55" name="Afbeelding 54">
            <a:extLst>
              <a:ext uri="{FF2B5EF4-FFF2-40B4-BE49-F238E27FC236}">
                <a16:creationId xmlns:a16="http://schemas.microsoft.com/office/drawing/2014/main" id="{465EE335-FFEB-51D9-6AC9-7C9ED1C48E1F}"/>
              </a:ext>
            </a:extLst>
          </p:cNvPr>
          <p:cNvPicPr>
            <a:picLocks noChangeAspect="1"/>
          </p:cNvPicPr>
          <p:nvPr/>
        </p:nvPicPr>
        <p:blipFill>
          <a:blip r:embed="rId4"/>
          <a:stretch>
            <a:fillRect/>
          </a:stretch>
        </p:blipFill>
        <p:spPr>
          <a:xfrm>
            <a:off x="5914251" y="6103020"/>
            <a:ext cx="466678" cy="326675"/>
          </a:xfrm>
          <a:prstGeom prst="rect">
            <a:avLst/>
          </a:prstGeom>
        </p:spPr>
      </p:pic>
      <p:pic>
        <p:nvPicPr>
          <p:cNvPr id="58" name="Afbeelding 57">
            <a:extLst>
              <a:ext uri="{FF2B5EF4-FFF2-40B4-BE49-F238E27FC236}">
                <a16:creationId xmlns:a16="http://schemas.microsoft.com/office/drawing/2014/main" id="{716A9EC6-2609-8902-00AF-44BED67C12DF}"/>
              </a:ext>
            </a:extLst>
          </p:cNvPr>
          <p:cNvPicPr>
            <a:picLocks noChangeAspect="1"/>
          </p:cNvPicPr>
          <p:nvPr/>
        </p:nvPicPr>
        <p:blipFill>
          <a:blip r:embed="rId5"/>
          <a:stretch>
            <a:fillRect/>
          </a:stretch>
        </p:blipFill>
        <p:spPr>
          <a:xfrm>
            <a:off x="11251436" y="6059926"/>
            <a:ext cx="466678" cy="336008"/>
          </a:xfrm>
          <a:prstGeom prst="rect">
            <a:avLst/>
          </a:prstGeom>
        </p:spPr>
      </p:pic>
      <p:sp>
        <p:nvSpPr>
          <p:cNvPr id="54" name="Tekstvak 53">
            <a:extLst>
              <a:ext uri="{FF2B5EF4-FFF2-40B4-BE49-F238E27FC236}">
                <a16:creationId xmlns:a16="http://schemas.microsoft.com/office/drawing/2014/main" id="{370EBDF0-C292-411B-C13A-F13CC478C87A}"/>
              </a:ext>
            </a:extLst>
          </p:cNvPr>
          <p:cNvSpPr txBox="1"/>
          <p:nvPr/>
        </p:nvSpPr>
        <p:spPr>
          <a:xfrm>
            <a:off x="8242586" y="264448"/>
            <a:ext cx="3650602" cy="246221"/>
          </a:xfrm>
          <a:prstGeom prst="rect">
            <a:avLst/>
          </a:prstGeom>
          <a:noFill/>
        </p:spPr>
        <p:txBody>
          <a:bodyPr wrap="square">
            <a:spAutoFit/>
          </a:bodyPr>
          <a:lstStyle/>
          <a:p>
            <a:pPr algn="r"/>
            <a:r>
              <a:rPr lang="nl-NL" sz="1000" i="1" dirty="0">
                <a:solidFill>
                  <a:schemeClr val="accent1"/>
                </a:solidFill>
              </a:rPr>
              <a:t>Privacy Toetsingskader BL.03/PR.04</a:t>
            </a:r>
          </a:p>
        </p:txBody>
      </p:sp>
    </p:spTree>
    <p:extLst>
      <p:ext uri="{BB962C8B-B14F-4D97-AF65-F5344CB8AC3E}">
        <p14:creationId xmlns:p14="http://schemas.microsoft.com/office/powerpoint/2010/main" val="3314172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DE382-CCD8-3F00-994B-54FCB949E9BD}"/>
            </a:ext>
          </a:extLst>
        </p:cNvPr>
        <p:cNvGrpSpPr/>
        <p:nvPr/>
      </p:nvGrpSpPr>
      <p:grpSpPr>
        <a:xfrm>
          <a:off x="0" y="0"/>
          <a:ext cx="0" cy="0"/>
          <a:chOff x="0" y="0"/>
          <a:chExt cx="0" cy="0"/>
        </a:xfrm>
      </p:grpSpPr>
      <p:sp>
        <p:nvSpPr>
          <p:cNvPr id="21" name="Rectangle 20">
            <a:extLst>
              <a:ext uri="{FF2B5EF4-FFF2-40B4-BE49-F238E27FC236}">
                <a16:creationId xmlns:a16="http://schemas.microsoft.com/office/drawing/2014/main" id="{A8FC073F-766E-8462-C53C-F558AE8A17B7}"/>
              </a:ext>
            </a:extLst>
          </p:cNvPr>
          <p:cNvSpPr>
            <a:spLocks noGrp="1" noRot="1" noMove="1" noResize="1" noEditPoints="1" noAdjustHandles="1" noChangeArrowheads="1" noChangeShapeType="1"/>
          </p:cNvSpPr>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ctr"/>
          <a:lstStyle/>
          <a:p>
            <a:pPr algn="ctr">
              <a:lnSpc>
                <a:spcPct val="90000"/>
              </a:lnSpc>
              <a:spcBef>
                <a:spcPts val="200"/>
              </a:spcBef>
              <a:spcAft>
                <a:spcPts val="200"/>
              </a:spcAft>
            </a:pPr>
            <a:endParaRPr lang="nl-NL" sz="1600" dirty="0"/>
          </a:p>
        </p:txBody>
      </p:sp>
      <p:sp>
        <p:nvSpPr>
          <p:cNvPr id="22" name="Tijdelijke aanduiding voor tekst 10">
            <a:extLst>
              <a:ext uri="{FF2B5EF4-FFF2-40B4-BE49-F238E27FC236}">
                <a16:creationId xmlns:a16="http://schemas.microsoft.com/office/drawing/2014/main" id="{3C3432A5-4B0C-2121-10B3-BAB3F7124194}"/>
              </a:ext>
            </a:extLst>
          </p:cNvPr>
          <p:cNvSpPr txBox="1">
            <a:spLocks noGrp="1" noRot="1" noMove="1" noResize="1" noEditPoints="1" noAdjustHandles="1" noChangeArrowheads="1" noChangeShapeType="1"/>
          </p:cNvSpPr>
          <p:nvPr/>
        </p:nvSpPr>
        <p:spPr>
          <a:xfrm>
            <a:off x="139339" y="139338"/>
            <a:ext cx="11918173" cy="6609806"/>
          </a:xfrm>
          <a:prstGeom prst="roundRect">
            <a:avLst>
              <a:gd name="adj" fmla="val 3563"/>
            </a:avLst>
          </a:prstGeom>
          <a:solidFill>
            <a:schemeClr val="bg1"/>
          </a:solidFill>
        </p:spPr>
        <p:txBody>
          <a:bodyPr wrap="square">
            <a:noAutofit/>
          </a:bodyPr>
          <a:lstStyle>
            <a:lvl1pPr marL="0" indent="0" algn="l" defTabSz="914400" rtl="0" eaLnBrk="1" latinLnBrk="0" hangingPunct="1">
              <a:lnSpc>
                <a:spcPct val="90000"/>
              </a:lnSpc>
              <a:spcBef>
                <a:spcPts val="600"/>
              </a:spcBef>
              <a:spcAft>
                <a:spcPts val="600"/>
              </a:spcAft>
              <a:buClr>
                <a:schemeClr val="accent1"/>
              </a:buClr>
              <a:buSzPct val="110000"/>
              <a:buFont typeface="Calibri Light" panose="020F0302020204030204" pitchFamily="34" charset="0"/>
              <a:buNone/>
              <a:defRPr sz="100" kern="1200">
                <a:solidFill>
                  <a:schemeClr val="tx1"/>
                </a:solidFill>
                <a:latin typeface="+mn-lt"/>
                <a:ea typeface="+mn-ea"/>
                <a:cs typeface="+mn-cs"/>
              </a:defRPr>
            </a:lvl1pPr>
            <a:lvl2pPr marL="355600" indent="-1778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531813" indent="-176213" algn="l" defTabSz="914400" rtl="0" eaLnBrk="1" latinLnBrk="0" hangingPunct="1">
              <a:lnSpc>
                <a:spcPct val="90000"/>
              </a:lnSpc>
              <a:spcBef>
                <a:spcPts val="600"/>
              </a:spcBef>
              <a:spcAft>
                <a:spcPts val="600"/>
              </a:spcAft>
              <a:buClr>
                <a:schemeClr val="tx2"/>
              </a:buClr>
              <a:buFont typeface="Calibri Light" panose="020F0302020204030204" pitchFamily="34" charset="0"/>
              <a:buChar char="-"/>
              <a:defRPr sz="1400" kern="1200">
                <a:solidFill>
                  <a:schemeClr val="tx1"/>
                </a:solidFill>
                <a:latin typeface="+mn-lt"/>
                <a:ea typeface="+mn-ea"/>
                <a:cs typeface="+mn-cs"/>
              </a:defRPr>
            </a:lvl3pPr>
            <a:lvl4pPr marL="0" indent="0" algn="l" defTabSz="914400" rtl="0" eaLnBrk="1" latinLnBrk="0" hangingPunct="1">
              <a:lnSpc>
                <a:spcPct val="90000"/>
              </a:lnSpc>
              <a:spcBef>
                <a:spcPts val="600"/>
              </a:spcBef>
              <a:spcAft>
                <a:spcPts val="600"/>
              </a:spcAft>
              <a:buFont typeface="Arial" panose="020B0604020202020204" pitchFamily="34" charset="0"/>
              <a:buNone/>
              <a:defRPr sz="1600" kern="1200">
                <a:solidFill>
                  <a:schemeClr val="tx1"/>
                </a:solidFill>
                <a:latin typeface="+mn-lt"/>
                <a:ea typeface="+mn-ea"/>
                <a:cs typeface="+mn-cs"/>
              </a:defRPr>
            </a:lvl4pPr>
            <a:lvl5pPr marL="0" indent="0" algn="l" defTabSz="914400" rtl="0" eaLnBrk="1" latinLnBrk="0" hangingPunct="1">
              <a:lnSpc>
                <a:spcPct val="90000"/>
              </a:lnSpc>
              <a:spcBef>
                <a:spcPts val="600"/>
              </a:spcBef>
              <a:spcAft>
                <a:spcPts val="600"/>
              </a:spcAft>
              <a:buFont typeface="Arial" panose="020B0604020202020204" pitchFamily="34" charset="0"/>
              <a:buNone/>
              <a:defRPr sz="2000" b="1" kern="1200">
                <a:solidFill>
                  <a:schemeClr val="accent5"/>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rial" panose="020B0604020202020204" pitchFamily="34" charset="0"/>
              <a:buNone/>
              <a:defRPr sz="2000" b="1" i="0" kern="1200" cap="none" baseline="0">
                <a:solidFill>
                  <a:schemeClr val="accent2"/>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tx2"/>
              </a:buClr>
              <a:buFont typeface="+mj-lt"/>
              <a:buAutoNum type="arabicPeriod"/>
              <a:tabLst/>
              <a:defRPr sz="160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tx2"/>
              </a:buClr>
              <a:buFont typeface="+mj-lt"/>
              <a:buAutoNum type="alphaLcPeriod"/>
              <a:defRPr sz="1600" kern="1200">
                <a:solidFill>
                  <a:schemeClr val="tx1"/>
                </a:solidFill>
                <a:latin typeface="+mn-lt"/>
                <a:ea typeface="+mn-ea"/>
                <a:cs typeface="+mn-cs"/>
              </a:defRPr>
            </a:lvl8pPr>
            <a:lvl9pPr marL="541338" indent="-180975" algn="l" defTabSz="914400" rtl="0" eaLnBrk="1" latinLnBrk="0" hangingPunct="1">
              <a:lnSpc>
                <a:spcPct val="90000"/>
              </a:lnSpc>
              <a:spcBef>
                <a:spcPts val="600"/>
              </a:spcBef>
              <a:spcAft>
                <a:spcPts val="600"/>
              </a:spcAft>
              <a:buClr>
                <a:schemeClr val="tx2"/>
              </a:buClr>
              <a:buFont typeface="Arial" panose="020B0604020202020204" pitchFamily="34" charset="0"/>
              <a:buChar char="•"/>
              <a:defRPr sz="1600" i="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600"/>
              </a:spcBef>
              <a:spcAft>
                <a:spcPts val="600"/>
              </a:spcAft>
              <a:buClr>
                <a:srgbClr val="F6DA44"/>
              </a:buClr>
              <a:buSzPct val="110000"/>
              <a:buFont typeface="Calibri Light" panose="020F0302020204030204" pitchFamily="34" charset="0"/>
              <a:buNone/>
              <a:tabLst/>
              <a:defRPr/>
            </a:pPr>
            <a:r>
              <a:rPr kumimoji="0" lang="en-GB" sz="100" b="0" i="0" u="none" strike="noStrike" kern="1200" cap="none" spc="0" normalizeH="0" baseline="0" noProof="0" dirty="0">
                <a:ln>
                  <a:noFill/>
                </a:ln>
                <a:solidFill>
                  <a:prstClr val="black"/>
                </a:solidFill>
                <a:effectLst/>
                <a:uLnTx/>
                <a:uFillTx/>
                <a:latin typeface="Calibri Light"/>
                <a:ea typeface="+mn-ea"/>
                <a:cs typeface="+mn-cs"/>
              </a:rPr>
              <a:t> </a:t>
            </a:r>
          </a:p>
        </p:txBody>
      </p:sp>
      <p:sp>
        <p:nvSpPr>
          <p:cNvPr id="59" name="TextBox 58">
            <a:extLst>
              <a:ext uri="{FF2B5EF4-FFF2-40B4-BE49-F238E27FC236}">
                <a16:creationId xmlns:a16="http://schemas.microsoft.com/office/drawing/2014/main" id="{EF612A36-22AB-E99E-B723-538E4F2E6FBD}"/>
              </a:ext>
            </a:extLst>
          </p:cNvPr>
          <p:cNvSpPr txBox="1"/>
          <p:nvPr/>
        </p:nvSpPr>
        <p:spPr>
          <a:xfrm>
            <a:off x="556754" y="230982"/>
            <a:ext cx="8760649" cy="461665"/>
          </a:xfrm>
          <a:prstGeom prst="rect">
            <a:avLst/>
          </a:prstGeom>
          <a:noFill/>
        </p:spPr>
        <p:txBody>
          <a:bodyPr wrap="square" rtlCol="0">
            <a:spAutoFit/>
          </a:bodyPr>
          <a:lstStyle/>
          <a:p>
            <a:r>
              <a:rPr lang="nl-NL" sz="2400" b="1" dirty="0">
                <a:latin typeface="Calibri" panose="020F0502020204030204" pitchFamily="34" charset="0"/>
                <a:cs typeface="Calibri" panose="020F0502020204030204" pitchFamily="34" charset="0"/>
              </a:rPr>
              <a:t>De aanpak</a:t>
            </a:r>
          </a:p>
        </p:txBody>
      </p:sp>
      <p:sp>
        <p:nvSpPr>
          <p:cNvPr id="27" name="Terminator 26">
            <a:extLst>
              <a:ext uri="{FF2B5EF4-FFF2-40B4-BE49-F238E27FC236}">
                <a16:creationId xmlns:a16="http://schemas.microsoft.com/office/drawing/2014/main" id="{F071A1C7-6DAC-1023-1F1F-240AD07D789E}"/>
              </a:ext>
            </a:extLst>
          </p:cNvPr>
          <p:cNvSpPr/>
          <p:nvPr/>
        </p:nvSpPr>
        <p:spPr>
          <a:xfrm>
            <a:off x="533894" y="305345"/>
            <a:ext cx="45719" cy="312938"/>
          </a:xfrm>
          <a:prstGeom prst="flowChartTerminator">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ctr"/>
          <a:lstStyle/>
          <a:p>
            <a:pPr algn="ctr">
              <a:lnSpc>
                <a:spcPct val="90000"/>
              </a:lnSpc>
              <a:spcBef>
                <a:spcPts val="200"/>
              </a:spcBef>
              <a:spcAft>
                <a:spcPts val="200"/>
              </a:spcAft>
            </a:pPr>
            <a:endParaRPr lang="nl-NL" sz="1600" dirty="0"/>
          </a:p>
        </p:txBody>
      </p:sp>
      <p:sp>
        <p:nvSpPr>
          <p:cNvPr id="24" name="Tijdelijke aanduiding voor verticale tekst 14">
            <a:extLst>
              <a:ext uri="{FF2B5EF4-FFF2-40B4-BE49-F238E27FC236}">
                <a16:creationId xmlns:a16="http://schemas.microsoft.com/office/drawing/2014/main" id="{EDE3EB52-EFF5-8E43-16CF-D145F730C8D4}"/>
              </a:ext>
            </a:extLst>
          </p:cNvPr>
          <p:cNvSpPr txBox="1">
            <a:spLocks/>
          </p:cNvSpPr>
          <p:nvPr/>
        </p:nvSpPr>
        <p:spPr>
          <a:xfrm>
            <a:off x="4394745" y="1133760"/>
            <a:ext cx="3524786" cy="1905095"/>
          </a:xfrm>
          <a:prstGeom prst="rect">
            <a:avLst/>
          </a:prstGeom>
        </p:spPr>
        <p:txBody>
          <a:bodyPr/>
          <a:lst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a:lstStyle>
          <a:p>
            <a:pPr lvl="3"/>
            <a:r>
              <a:rPr lang="nl-NL" sz="1100" b="1" noProof="0" dirty="0">
                <a:solidFill>
                  <a:schemeClr val="accent1"/>
                </a:solidFill>
                <a:latin typeface="Calibri" panose="020F0502020204030204" pitchFamily="34" charset="0"/>
                <a:cs typeface="Calibri" panose="020F0502020204030204" pitchFamily="34" charset="0"/>
              </a:rPr>
              <a:t>Gecontroleerd afwijken (landschap)</a:t>
            </a:r>
            <a:br>
              <a:rPr lang="nl-NL" sz="1100" noProof="0" dirty="0">
                <a:solidFill>
                  <a:schemeClr val="accent1"/>
                </a:solidFill>
                <a:latin typeface="Calibri Light" panose="020F0302020204030204" pitchFamily="34" charset="0"/>
                <a:cs typeface="Calibri Light" panose="020F0302020204030204" pitchFamily="34" charset="0"/>
              </a:rPr>
            </a:br>
            <a:r>
              <a:rPr lang="nl-NL" sz="1100" noProof="0" dirty="0">
                <a:latin typeface="Calibri Light" panose="020F0302020204030204" pitchFamily="34" charset="0"/>
                <a:cs typeface="Calibri Light" panose="020F0302020204030204" pitchFamily="34" charset="0"/>
              </a:rPr>
              <a:t>Er zijn redenen om in beperkte mate en onder voorwaarden af te wijken, bijvoorbeeld voor bepaalde functies en rollen binnen de organisatie. Denk bij scenario 3 aan enkele collega’s die voor hun werk de nieuwste AI-functionaliteiten en toepassingen moeten kunnen testen. Bij scenario 4 geldt dat het (privé) experimenteren binnen de grenzen van het ICT-reglement (of Acceptable Use Policy) en eventuele organisatiespelregels moet vallen.</a:t>
            </a:r>
          </a:p>
          <a:p>
            <a:pPr lvl="3"/>
            <a:endParaRPr lang="nl-NL" sz="1100" noProof="0" dirty="0">
              <a:latin typeface="Calibri Light" panose="020F0302020204030204" pitchFamily="34" charset="0"/>
              <a:cs typeface="Calibri Light" panose="020F0302020204030204" pitchFamily="34" charset="0"/>
            </a:endParaRPr>
          </a:p>
        </p:txBody>
      </p:sp>
      <p:sp>
        <p:nvSpPr>
          <p:cNvPr id="32" name="Tijdelijke aanduiding voor verticale tekst 14">
            <a:extLst>
              <a:ext uri="{FF2B5EF4-FFF2-40B4-BE49-F238E27FC236}">
                <a16:creationId xmlns:a16="http://schemas.microsoft.com/office/drawing/2014/main" id="{40AB87D0-90FA-0098-8D5F-5AAC2FC6E8F6}"/>
              </a:ext>
            </a:extLst>
          </p:cNvPr>
          <p:cNvSpPr txBox="1">
            <a:spLocks/>
          </p:cNvSpPr>
          <p:nvPr/>
        </p:nvSpPr>
        <p:spPr>
          <a:xfrm>
            <a:off x="644682" y="2620108"/>
            <a:ext cx="3398400" cy="1900864"/>
          </a:xfrm>
          <a:prstGeom prst="rect">
            <a:avLst/>
          </a:prstGeom>
        </p:spPr>
        <p:txBody>
          <a:bodyPr/>
          <a:lst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a:lstStyle>
          <a:p>
            <a:pPr lvl="3"/>
            <a:r>
              <a:rPr lang="nl-NL" sz="1100" b="1" noProof="0" dirty="0">
                <a:solidFill>
                  <a:schemeClr val="accent1"/>
                </a:solidFill>
                <a:latin typeface="Calibri" panose="020F0502020204030204" pitchFamily="34" charset="0"/>
                <a:cs typeface="Calibri" panose="020F0502020204030204" pitchFamily="34" charset="0"/>
              </a:rPr>
              <a:t>Aandachtspunten</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Aansluiting zoeken bij eigen pilots en innovatietrajecten</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Aansluiten bij bestaande processen</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Ken de behoeftes van medewerkers en laat de gefaciliteerde functionaliteiten hierop aansluiten</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Voldoende resources en prioriteit om dit goed te kunnen faciliteren qua informatisering, automatisering en compliance/risico</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Maak duidelijk aan medewerkers waar ze nieuwe functionaliteit/tools kunnen aanvragen</a:t>
            </a:r>
          </a:p>
          <a:p>
            <a:pPr marL="171450" lvl="3" indent="-171450">
              <a:buFont typeface="Arial" panose="020B0604020202020204" pitchFamily="34" charset="0"/>
              <a:buChar char="•"/>
            </a:pPr>
            <a:r>
              <a:rPr lang="nl-NL" sz="1100" dirty="0">
                <a:latin typeface="Calibri Light" panose="020F0302020204030204" pitchFamily="34" charset="0"/>
                <a:cs typeface="Calibri Light" panose="020F0302020204030204" pitchFamily="34" charset="0"/>
              </a:rPr>
              <a:t>Risicoinventarisatie (BIV, privacycheck)</a:t>
            </a:r>
            <a:endParaRPr lang="nl-NL" sz="1100" noProof="0" dirty="0">
              <a:latin typeface="Calibri Light" panose="020F0302020204030204" pitchFamily="34" charset="0"/>
              <a:cs typeface="Calibri Light" panose="020F0302020204030204" pitchFamily="34" charset="0"/>
            </a:endParaRPr>
          </a:p>
        </p:txBody>
      </p:sp>
      <p:sp>
        <p:nvSpPr>
          <p:cNvPr id="23" name="Tijdelijke aanduiding voor verticale tekst 14">
            <a:extLst>
              <a:ext uri="{FF2B5EF4-FFF2-40B4-BE49-F238E27FC236}">
                <a16:creationId xmlns:a16="http://schemas.microsoft.com/office/drawing/2014/main" id="{A8F4D3F8-95E6-44F3-CB9B-EC0CF0560A4A}"/>
              </a:ext>
            </a:extLst>
          </p:cNvPr>
          <p:cNvSpPr txBox="1">
            <a:spLocks/>
          </p:cNvSpPr>
          <p:nvPr/>
        </p:nvSpPr>
        <p:spPr>
          <a:xfrm>
            <a:off x="644682" y="1133760"/>
            <a:ext cx="3398400" cy="1558949"/>
          </a:xfrm>
          <a:prstGeom prst="rect">
            <a:avLst/>
          </a:prstGeom>
        </p:spPr>
        <p:txBody>
          <a:bodyPr/>
          <a:lst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a:lstStyle>
          <a:p>
            <a:pPr lvl="3"/>
            <a:r>
              <a:rPr lang="nl-NL" sz="1100" b="1" noProof="0" dirty="0">
                <a:solidFill>
                  <a:schemeClr val="accent1"/>
                </a:solidFill>
                <a:latin typeface="Calibri" panose="020F0502020204030204" pitchFamily="34" charset="0"/>
                <a:cs typeface="Calibri" panose="020F0502020204030204" pitchFamily="34" charset="0"/>
              </a:rPr>
              <a:t>Basis op orde (burcht en stad)</a:t>
            </a:r>
            <a:br>
              <a:rPr lang="nl-NL" sz="1100" noProof="0" dirty="0">
                <a:latin typeface="Calibri Light" panose="020F0302020204030204" pitchFamily="34" charset="0"/>
                <a:cs typeface="Calibri Light" panose="020F0302020204030204" pitchFamily="34" charset="0"/>
              </a:rPr>
            </a:br>
            <a:r>
              <a:rPr lang="nl-NL" sz="1100" noProof="0" dirty="0">
                <a:latin typeface="Calibri Light" panose="020F0302020204030204" pitchFamily="34" charset="0"/>
                <a:cs typeface="Calibri Light" panose="020F0302020204030204" pitchFamily="34" charset="0"/>
              </a:rPr>
              <a:t>Zorg ervoor dat je de benodigde functionaliteit in de organisatie qua tooling faciliteert, zodat er weinig behoefte is om iets anders te kiezen.</a:t>
            </a:r>
          </a:p>
          <a:p>
            <a:pPr lvl="3"/>
            <a:r>
              <a:rPr lang="nl-NL" sz="1100" noProof="0" dirty="0">
                <a:latin typeface="Calibri Light" panose="020F0302020204030204" pitchFamily="34" charset="0"/>
                <a:cs typeface="Calibri Light" panose="020F0302020204030204" pitchFamily="34" charset="0"/>
              </a:rPr>
              <a:t>Bij het kiezen van de tooling gelden de principes voor inkoop, denk b.v. aan voldoen aan wet- en regelgeving, en publieke waarden. </a:t>
            </a:r>
          </a:p>
        </p:txBody>
      </p:sp>
      <p:sp>
        <p:nvSpPr>
          <p:cNvPr id="68" name="Tijdelijke aanduiding voor verticale tekst 14">
            <a:extLst>
              <a:ext uri="{FF2B5EF4-FFF2-40B4-BE49-F238E27FC236}">
                <a16:creationId xmlns:a16="http://schemas.microsoft.com/office/drawing/2014/main" id="{B6CFE518-3161-549F-BAFB-C359F6FBFA88}"/>
              </a:ext>
            </a:extLst>
          </p:cNvPr>
          <p:cNvSpPr txBox="1">
            <a:spLocks/>
          </p:cNvSpPr>
          <p:nvPr/>
        </p:nvSpPr>
        <p:spPr>
          <a:xfrm>
            <a:off x="631434" y="763312"/>
            <a:ext cx="3398400" cy="383500"/>
          </a:xfrm>
          <a:prstGeom prst="rect">
            <a:avLst/>
          </a:prstGeom>
        </p:spPr>
        <p:txBody>
          <a:bodyPr/>
          <a:lst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a:lstStyle>
          <a:p>
            <a:pPr lvl="4"/>
            <a:r>
              <a:rPr lang="nl-NL" sz="1400" noProof="0" dirty="0">
                <a:solidFill>
                  <a:schemeClr val="accent4"/>
                </a:solidFill>
                <a:latin typeface="Calibri" panose="020F0502020204030204" pitchFamily="34" charset="0"/>
                <a:cs typeface="Calibri" panose="020F0502020204030204" pitchFamily="34" charset="0"/>
              </a:rPr>
              <a:t>Wenselijk</a:t>
            </a:r>
            <a:r>
              <a:rPr lang="nl-NL" sz="1400" noProof="0" dirty="0">
                <a:solidFill>
                  <a:schemeClr val="tx1"/>
                </a:solidFill>
                <a:latin typeface="Calibri" panose="020F0502020204030204" pitchFamily="34" charset="0"/>
                <a:cs typeface="Calibri" panose="020F0502020204030204" pitchFamily="34" charset="0"/>
              </a:rPr>
              <a:t> – Scenario 1 en 2</a:t>
            </a:r>
          </a:p>
        </p:txBody>
      </p:sp>
      <p:sp>
        <p:nvSpPr>
          <p:cNvPr id="74" name="Tijdelijke aanduiding voor verticale tekst 14">
            <a:extLst>
              <a:ext uri="{FF2B5EF4-FFF2-40B4-BE49-F238E27FC236}">
                <a16:creationId xmlns:a16="http://schemas.microsoft.com/office/drawing/2014/main" id="{8F4EBCF6-A496-1E55-7608-169C239D74E8}"/>
              </a:ext>
            </a:extLst>
          </p:cNvPr>
          <p:cNvSpPr txBox="1">
            <a:spLocks/>
          </p:cNvSpPr>
          <p:nvPr/>
        </p:nvSpPr>
        <p:spPr>
          <a:xfrm>
            <a:off x="8230033" y="1133760"/>
            <a:ext cx="3565721" cy="1602611"/>
          </a:xfrm>
          <a:prstGeom prst="rect">
            <a:avLst/>
          </a:prstGeom>
        </p:spPr>
        <p:txBody>
          <a:bodyPr/>
          <a:lst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a:lstStyle>
          <a:p>
            <a:pPr lvl="3"/>
            <a:r>
              <a:rPr lang="nl-NL" sz="1100" b="1" noProof="0" dirty="0">
                <a:solidFill>
                  <a:schemeClr val="accent1"/>
                </a:solidFill>
                <a:latin typeface="Calibri" panose="020F0502020204030204" pitchFamily="34" charset="0"/>
                <a:cs typeface="Calibri" panose="020F0502020204030204" pitchFamily="34" charset="0"/>
              </a:rPr>
              <a:t>Overleg met leveranciers/handhaving op ICT-reglement</a:t>
            </a:r>
            <a:br>
              <a:rPr lang="nl-NL" sz="1100" noProof="0" dirty="0">
                <a:solidFill>
                  <a:schemeClr val="accent1"/>
                </a:solidFill>
                <a:latin typeface="Calibri Light" panose="020F0302020204030204" pitchFamily="34" charset="0"/>
                <a:cs typeface="Calibri Light" panose="020F0302020204030204" pitchFamily="34" charset="0"/>
              </a:rPr>
            </a:br>
            <a:r>
              <a:rPr lang="nl-NL" sz="1100" noProof="0" dirty="0">
                <a:latin typeface="Calibri Light" panose="020F0302020204030204" pitchFamily="34" charset="0"/>
                <a:cs typeface="Calibri Light" panose="020F0302020204030204" pitchFamily="34" charset="0"/>
              </a:rPr>
              <a:t>Soms pushen leveranciers functionaliteit die niet voldoet aan de eisen van de organisatie, soms installeren of gebruiken medewerkers software zonder zich te verdiepen in de eisen die de organisatie stelt. </a:t>
            </a:r>
          </a:p>
          <a:p>
            <a:pPr lvl="3" algn="r"/>
            <a:r>
              <a:rPr lang="nl-NL" sz="1000" b="1" i="1" noProof="0" dirty="0">
                <a:solidFill>
                  <a:schemeClr val="accent1"/>
                </a:solidFill>
                <a:latin typeface="Calibri Light" panose="020F0302020204030204" pitchFamily="34" charset="0"/>
                <a:cs typeface="Calibri Light" panose="020F0302020204030204" pitchFamily="34" charset="0"/>
              </a:rPr>
              <a:t>(“moeras”)</a:t>
            </a:r>
          </a:p>
          <a:p>
            <a:pPr lvl="3"/>
            <a:endParaRPr lang="nl-NL" sz="1100" noProof="0" dirty="0">
              <a:latin typeface="Calibri Light" panose="020F0302020204030204" pitchFamily="34" charset="0"/>
              <a:cs typeface="Calibri Light" panose="020F0302020204030204" pitchFamily="34" charset="0"/>
            </a:endParaRPr>
          </a:p>
          <a:p>
            <a:pPr lvl="3"/>
            <a:endParaRPr lang="nl-NL" sz="1100" noProof="0" dirty="0">
              <a:latin typeface="Calibri Light" panose="020F0302020204030204" pitchFamily="34" charset="0"/>
              <a:cs typeface="Calibri Light" panose="020F0302020204030204" pitchFamily="34" charset="0"/>
            </a:endParaRPr>
          </a:p>
          <a:p>
            <a:pPr lvl="3"/>
            <a:endParaRPr lang="nl-NL" sz="1100" noProof="0" dirty="0">
              <a:latin typeface="Calibri Light" panose="020F0302020204030204" pitchFamily="34" charset="0"/>
              <a:cs typeface="Calibri Light" panose="020F0302020204030204" pitchFamily="34" charset="0"/>
            </a:endParaRPr>
          </a:p>
          <a:p>
            <a:pPr lvl="3"/>
            <a:endParaRPr lang="nl-NL" sz="1100" noProof="0" dirty="0">
              <a:latin typeface="Calibri Light" panose="020F0302020204030204" pitchFamily="34" charset="0"/>
              <a:cs typeface="Calibri Light" panose="020F0302020204030204" pitchFamily="34" charset="0"/>
            </a:endParaRPr>
          </a:p>
        </p:txBody>
      </p:sp>
      <p:sp>
        <p:nvSpPr>
          <p:cNvPr id="71" name="Tijdelijke aanduiding voor verticale tekst 14">
            <a:extLst>
              <a:ext uri="{FF2B5EF4-FFF2-40B4-BE49-F238E27FC236}">
                <a16:creationId xmlns:a16="http://schemas.microsoft.com/office/drawing/2014/main" id="{FB84DECC-88CC-F833-2DF0-725E652BB2CB}"/>
              </a:ext>
            </a:extLst>
          </p:cNvPr>
          <p:cNvSpPr txBox="1">
            <a:spLocks/>
          </p:cNvSpPr>
          <p:nvPr/>
        </p:nvSpPr>
        <p:spPr>
          <a:xfrm>
            <a:off x="4373237" y="768415"/>
            <a:ext cx="3398400" cy="245936"/>
          </a:xfrm>
          <a:prstGeom prst="rect">
            <a:avLst/>
          </a:prstGeom>
        </p:spPr>
        <p:txBody>
          <a:bodyPr/>
          <a:lst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a:lstStyle>
          <a:p>
            <a:pPr lvl="4"/>
            <a:r>
              <a:rPr lang="nl-NL" sz="1400" noProof="0" dirty="0">
                <a:latin typeface="Calibri" panose="020F0502020204030204" pitchFamily="34" charset="0"/>
                <a:cs typeface="Calibri" panose="020F0502020204030204" pitchFamily="34" charset="0"/>
              </a:rPr>
              <a:t>Risicoaanpak</a:t>
            </a:r>
            <a:r>
              <a:rPr lang="nl-NL" sz="1400" noProof="0" dirty="0">
                <a:solidFill>
                  <a:schemeClr val="tx1"/>
                </a:solidFill>
                <a:latin typeface="Calibri" panose="020F0502020204030204" pitchFamily="34" charset="0"/>
                <a:cs typeface="Calibri" panose="020F0502020204030204" pitchFamily="34" charset="0"/>
              </a:rPr>
              <a:t> – scenario 3 en 4 </a:t>
            </a:r>
            <a:endParaRPr lang="nl-NL" sz="1100" b="1" noProof="0" dirty="0">
              <a:latin typeface="Calibri Light" panose="020F0302020204030204" pitchFamily="34" charset="0"/>
              <a:cs typeface="Calibri Light" panose="020F0302020204030204" pitchFamily="34" charset="0"/>
            </a:endParaRPr>
          </a:p>
          <a:p>
            <a:pPr lvl="3"/>
            <a:endParaRPr lang="nl-NL" sz="1100" noProof="0" dirty="0">
              <a:latin typeface="Calibri Light" panose="020F0302020204030204" pitchFamily="34" charset="0"/>
              <a:cs typeface="Calibri Light" panose="020F0302020204030204" pitchFamily="34" charset="0"/>
            </a:endParaRPr>
          </a:p>
        </p:txBody>
      </p:sp>
      <p:sp>
        <p:nvSpPr>
          <p:cNvPr id="25" name="Tijdelijke aanduiding voor verticale tekst 14">
            <a:extLst>
              <a:ext uri="{FF2B5EF4-FFF2-40B4-BE49-F238E27FC236}">
                <a16:creationId xmlns:a16="http://schemas.microsoft.com/office/drawing/2014/main" id="{B15B36B2-D154-9013-2DF0-FFDCB8E81475}"/>
              </a:ext>
            </a:extLst>
          </p:cNvPr>
          <p:cNvSpPr txBox="1">
            <a:spLocks/>
          </p:cNvSpPr>
          <p:nvPr/>
        </p:nvSpPr>
        <p:spPr>
          <a:xfrm>
            <a:off x="8230034" y="794578"/>
            <a:ext cx="3398400" cy="292064"/>
          </a:xfrm>
          <a:prstGeom prst="rect">
            <a:avLst/>
          </a:prstGeom>
        </p:spPr>
        <p:txBody>
          <a:bodyPr/>
          <a:lst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a:lstStyle>
          <a:p>
            <a:pPr lvl="4"/>
            <a:r>
              <a:rPr lang="nl-NL" sz="1400" noProof="0" dirty="0">
                <a:solidFill>
                  <a:schemeClr val="accent6"/>
                </a:solidFill>
                <a:latin typeface="Calibri" panose="020F0502020204030204" pitchFamily="34" charset="0"/>
                <a:cs typeface="Calibri" panose="020F0502020204030204" pitchFamily="34" charset="0"/>
              </a:rPr>
              <a:t>Actief tegengaan </a:t>
            </a:r>
            <a:r>
              <a:rPr lang="nl-NL" sz="1400" noProof="0" dirty="0">
                <a:solidFill>
                  <a:schemeClr val="tx1"/>
                </a:solidFill>
                <a:latin typeface="Calibri" panose="020F0502020204030204" pitchFamily="34" charset="0"/>
                <a:cs typeface="Calibri" panose="020F0502020204030204" pitchFamily="34" charset="0"/>
              </a:rPr>
              <a:t>– scenario 5 en 6 </a:t>
            </a:r>
          </a:p>
        </p:txBody>
      </p:sp>
      <p:sp>
        <p:nvSpPr>
          <p:cNvPr id="76" name="Tijdelijke aanduiding voor verticale tekst 14">
            <a:extLst>
              <a:ext uri="{FF2B5EF4-FFF2-40B4-BE49-F238E27FC236}">
                <a16:creationId xmlns:a16="http://schemas.microsoft.com/office/drawing/2014/main" id="{EEDD168E-E103-4F4A-9C3A-F2B2CC512EF3}"/>
              </a:ext>
            </a:extLst>
          </p:cNvPr>
          <p:cNvSpPr txBox="1">
            <a:spLocks/>
          </p:cNvSpPr>
          <p:nvPr/>
        </p:nvSpPr>
        <p:spPr>
          <a:xfrm>
            <a:off x="4443224" y="2616081"/>
            <a:ext cx="3398400" cy="3785166"/>
          </a:xfrm>
          <a:prstGeom prst="rect">
            <a:avLst/>
          </a:prstGeom>
        </p:spPr>
        <p:txBody>
          <a:bodyPr/>
          <a:lst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a:lstStyle>
          <a:p>
            <a:pPr lvl="3"/>
            <a:r>
              <a:rPr lang="nl-NL" sz="1100" b="1" noProof="0" dirty="0">
                <a:solidFill>
                  <a:schemeClr val="accent1"/>
                </a:solidFill>
                <a:latin typeface="Calibri" panose="020F0502020204030204" pitchFamily="34" charset="0"/>
                <a:cs typeface="Calibri" panose="020F0502020204030204" pitchFamily="34" charset="0"/>
              </a:rPr>
              <a:t>Mitigerende maatregelen en voorwaarden, zoals</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Afgebakend, tijdelijk toestaan van specifieke usecases + periodieke evaluatie inclusief risico-</a:t>
            </a:r>
            <a:r>
              <a:rPr lang="nl-NL" sz="1100" dirty="0">
                <a:latin typeface="Calibri Light" panose="020F0302020204030204" pitchFamily="34" charset="0"/>
                <a:cs typeface="Calibri Light" panose="020F0302020204030204" pitchFamily="34" charset="0"/>
              </a:rPr>
              <a:t>inventarisatie</a:t>
            </a:r>
            <a:endParaRPr lang="nl-NL" sz="1100" noProof="0" dirty="0">
              <a:latin typeface="Calibri Light" panose="020F0302020204030204" pitchFamily="34" charset="0"/>
              <a:cs typeface="Calibri Light" panose="020F0302020204030204" pitchFamily="34" charset="0"/>
            </a:endParaRP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Heldere afspraken over </a:t>
            </a:r>
            <a:r>
              <a:rPr lang="nl-NL" sz="1100" dirty="0">
                <a:latin typeface="Calibri Light" panose="020F0302020204030204" pitchFamily="34" charset="0"/>
                <a:cs typeface="Calibri Light" panose="020F0302020204030204" pitchFamily="34" charset="0"/>
              </a:rPr>
              <a:t>wat mag, opstellen verplichte guidelines, concrete bloklijst</a:t>
            </a:r>
            <a:endParaRPr lang="nl-NL" sz="1100" noProof="0" dirty="0">
              <a:latin typeface="Calibri Light" panose="020F0302020204030204" pitchFamily="34" charset="0"/>
              <a:cs typeface="Calibri Light" panose="020F0302020204030204" pitchFamily="34" charset="0"/>
            </a:endParaRP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Pas toe of leg uit</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Controleer of er instellingen zijn die je kunt aanpassen</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Heldere communicatie richting organisatie</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Meewegen van publieke waarden</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AI-geletterdheid en awareness structureel verhogen</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Maak duidelijk aan medewerkers waar ze nieuwe functionaliteit/tools kunnen aanvragen</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Als manager geen akkoord geven op aankoop van eigen tooling door een teamlid, maar verwijzen naar mogelijkheid tot aanvragen benodigde tooling</a:t>
            </a:r>
            <a:br>
              <a:rPr lang="nl-NL" sz="1100" noProof="0" dirty="0">
                <a:latin typeface="Calibri Light" panose="020F0302020204030204" pitchFamily="34" charset="0"/>
                <a:cs typeface="Calibri Light" panose="020F0302020204030204" pitchFamily="34" charset="0"/>
              </a:rPr>
            </a:br>
            <a:endParaRPr lang="nl-NL" sz="1100" noProof="0" dirty="0">
              <a:latin typeface="Calibri Light" panose="020F0302020204030204" pitchFamily="34" charset="0"/>
              <a:cs typeface="Calibri Light" panose="020F0302020204030204" pitchFamily="34" charset="0"/>
            </a:endParaRPr>
          </a:p>
        </p:txBody>
      </p:sp>
      <p:cxnSp>
        <p:nvCxnSpPr>
          <p:cNvPr id="2" name="Straight Connector 1">
            <a:extLst>
              <a:ext uri="{FF2B5EF4-FFF2-40B4-BE49-F238E27FC236}">
                <a16:creationId xmlns:a16="http://schemas.microsoft.com/office/drawing/2014/main" id="{FD0C8BFE-10C8-EAC7-0F22-4E591C29D6E5}"/>
              </a:ext>
            </a:extLst>
          </p:cNvPr>
          <p:cNvCxnSpPr>
            <a:cxnSpLocks/>
          </p:cNvCxnSpPr>
          <p:nvPr/>
        </p:nvCxnSpPr>
        <p:spPr>
          <a:xfrm>
            <a:off x="4168524" y="705941"/>
            <a:ext cx="0" cy="5923904"/>
          </a:xfrm>
          <a:prstGeom prst="line">
            <a:avLst/>
          </a:prstGeom>
          <a:ln w="12700" cap="rnd">
            <a:solidFill>
              <a:schemeClr val="bg2">
                <a:lumMod val="75000"/>
              </a:schemeClr>
            </a:solidFill>
            <a:prstDash val="dash"/>
            <a:round/>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19847C82-DBF6-83BB-406E-5A152EFA11C0}"/>
              </a:ext>
            </a:extLst>
          </p:cNvPr>
          <p:cNvCxnSpPr>
            <a:cxnSpLocks/>
          </p:cNvCxnSpPr>
          <p:nvPr/>
        </p:nvCxnSpPr>
        <p:spPr>
          <a:xfrm>
            <a:off x="8044974" y="699476"/>
            <a:ext cx="0" cy="5902937"/>
          </a:xfrm>
          <a:prstGeom prst="line">
            <a:avLst/>
          </a:prstGeom>
          <a:ln w="12700" cap="rnd">
            <a:solidFill>
              <a:schemeClr val="bg2">
                <a:lumMod val="75000"/>
              </a:schemeClr>
            </a:solidFill>
            <a:prstDash val="dash"/>
            <a:round/>
          </a:ln>
        </p:spPr>
        <p:style>
          <a:lnRef idx="1">
            <a:schemeClr val="accent1"/>
          </a:lnRef>
          <a:fillRef idx="0">
            <a:schemeClr val="accent1"/>
          </a:fillRef>
          <a:effectRef idx="0">
            <a:schemeClr val="accent1"/>
          </a:effectRef>
          <a:fontRef idx="minor">
            <a:schemeClr val="tx1"/>
          </a:fontRef>
        </p:style>
      </p:cxnSp>
      <p:sp>
        <p:nvSpPr>
          <p:cNvPr id="4" name="Tijdelijke aanduiding voor verticale tekst 14">
            <a:extLst>
              <a:ext uri="{FF2B5EF4-FFF2-40B4-BE49-F238E27FC236}">
                <a16:creationId xmlns:a16="http://schemas.microsoft.com/office/drawing/2014/main" id="{61EC3EF0-6A64-9EE4-618A-A1A0AB0954A3}"/>
              </a:ext>
            </a:extLst>
          </p:cNvPr>
          <p:cNvSpPr txBox="1">
            <a:spLocks/>
          </p:cNvSpPr>
          <p:nvPr/>
        </p:nvSpPr>
        <p:spPr>
          <a:xfrm>
            <a:off x="8313693" y="2616081"/>
            <a:ext cx="3398400" cy="3809783"/>
          </a:xfrm>
          <a:prstGeom prst="rect">
            <a:avLst/>
          </a:prstGeom>
        </p:spPr>
        <p:txBody>
          <a:bodyPr/>
          <a:lstStyle>
            <a:lvl1pPr marL="285750" indent="-28575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Char char="•"/>
              <a:defRPr sz="18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a:lstStyle>
          <a:p>
            <a:pPr lvl="3"/>
            <a:r>
              <a:rPr lang="nl-NL" sz="1100" b="1" noProof="0" dirty="0">
                <a:solidFill>
                  <a:schemeClr val="accent1"/>
                </a:solidFill>
                <a:latin typeface="Calibri" panose="020F0502020204030204" pitchFamily="34" charset="0"/>
                <a:cs typeface="Calibri" panose="020F0502020204030204" pitchFamily="34" charset="0"/>
              </a:rPr>
              <a:t>Aandachtspunten aanpak</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Actief uitschakelen van door leveranciers gepushte functionaliteit zoals Copilot, Recall of verzameling van gegevens die niet gewenst of nodig is.</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Structureel onder de aandacht brengen bij leveranciers en actief zoeken naar alternatieven.</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Heldere communicatie richting organisatie over eisen en afspraken</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Maak duidelijk aan medewerkers waar ze nieuwe functionaliteit/tools kunnen aanvragen </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Als manager geen akkoord geven op aankoop van eigen tooling door een teamlid, maar verwijzen naar mogelijkheid tot aanvragen benodigde tooling</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Als leidinggevende aandacht besteden aan beleid en het waarom</a:t>
            </a:r>
          </a:p>
          <a:p>
            <a:pPr marL="171450" lvl="3" indent="-171450">
              <a:buFont typeface="Arial" panose="020B0604020202020204" pitchFamily="34" charset="0"/>
              <a:buChar char="•"/>
            </a:pPr>
            <a:r>
              <a:rPr lang="nl-NL" sz="1100" noProof="0" dirty="0">
                <a:latin typeface="Calibri Light" panose="020F0302020204030204" pitchFamily="34" charset="0"/>
                <a:cs typeface="Calibri Light" panose="020F0302020204030204" pitchFamily="34" charset="0"/>
              </a:rPr>
              <a:t>Medewerker aanspreken op eigen verantwoordelijkheid en handhaven ICT-reglement (bewust overtreden kan gevolgen hebben)</a:t>
            </a:r>
          </a:p>
          <a:p>
            <a:pPr lvl="3"/>
            <a:br>
              <a:rPr lang="nl-NL" sz="1100" noProof="0" dirty="0">
                <a:latin typeface="Calibri Light" panose="020F0302020204030204" pitchFamily="34" charset="0"/>
                <a:cs typeface="Calibri Light" panose="020F0302020204030204" pitchFamily="34" charset="0"/>
              </a:rPr>
            </a:br>
            <a:endParaRPr lang="nl-NL" sz="1100" noProof="0" dirty="0">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BB27B0AF-2021-D16F-7900-C331E50B3E60}"/>
              </a:ext>
            </a:extLst>
          </p:cNvPr>
          <p:cNvSpPr txBox="1"/>
          <p:nvPr/>
        </p:nvSpPr>
        <p:spPr>
          <a:xfrm>
            <a:off x="1396295" y="6425864"/>
            <a:ext cx="1668009" cy="230832"/>
          </a:xfrm>
          <a:prstGeom prst="rect">
            <a:avLst/>
          </a:prstGeom>
          <a:noFill/>
        </p:spPr>
        <p:txBody>
          <a:bodyPr wrap="square" rtlCol="0">
            <a:spAutoFit/>
          </a:bodyPr>
          <a:lstStyle/>
          <a:p>
            <a:r>
              <a:rPr lang="nl-NL" sz="900" dirty="0">
                <a:latin typeface="Calibri" panose="020F0502020204030204" pitchFamily="34" charset="0"/>
                <a:cs typeface="Calibri" panose="020F0502020204030204" pitchFamily="34" charset="0"/>
              </a:rPr>
              <a:t>Versie 0.1 – juni 2025</a:t>
            </a:r>
          </a:p>
        </p:txBody>
      </p:sp>
      <p:sp>
        <p:nvSpPr>
          <p:cNvPr id="9" name="Tijdelijke aanduiding voor tekst 15">
            <a:extLst>
              <a:ext uri="{FF2B5EF4-FFF2-40B4-BE49-F238E27FC236}">
                <a16:creationId xmlns:a16="http://schemas.microsoft.com/office/drawing/2014/main" id="{600ECCD9-5593-5B1B-67E0-586DB4A17D86}"/>
              </a:ext>
            </a:extLst>
          </p:cNvPr>
          <p:cNvSpPr txBox="1">
            <a:spLocks/>
          </p:cNvSpPr>
          <p:nvPr/>
        </p:nvSpPr>
        <p:spPr>
          <a:xfrm>
            <a:off x="479907" y="6174070"/>
            <a:ext cx="872786" cy="448183"/>
          </a:xfrm>
          <a:prstGeom prst="rect">
            <a:avLst/>
          </a:prstGeom>
          <a:blipFill>
            <a:blip r:embed="rId3"/>
            <a:stretch>
              <a:fillRect/>
            </a:stretch>
          </a:blipFill>
        </p:spPr>
        <p:txBody>
          <a:bodyPr/>
          <a:lstStyle>
            <a:lvl1pPr marL="0" indent="0" algn="l" defTabSz="914400" rtl="0" eaLnBrk="1" latinLnBrk="0" hangingPunct="1">
              <a:lnSpc>
                <a:spcPct val="90000"/>
              </a:lnSpc>
              <a:spcBef>
                <a:spcPts val="600"/>
              </a:spcBef>
              <a:spcAft>
                <a:spcPts val="600"/>
              </a:spcAft>
              <a:buClr>
                <a:schemeClr val="accent1"/>
              </a:buClr>
              <a:buSzPct val="100000"/>
              <a:buFont typeface="Arial" panose="020B0604020202020204" pitchFamily="34" charset="0"/>
              <a:buNone/>
              <a:defRPr sz="100" kern="1200">
                <a:solidFill>
                  <a:schemeClr val="tx1"/>
                </a:solidFill>
                <a:latin typeface="+mn-lt"/>
                <a:ea typeface="+mn-ea"/>
                <a:cs typeface="+mn-cs"/>
              </a:defRPr>
            </a:lvl1pPr>
            <a:lvl2pPr marL="444500" indent="-266700" algn="l" defTabSz="914400" rtl="0" eaLnBrk="1" latinLnBrk="0" hangingPunct="1">
              <a:lnSpc>
                <a:spcPct val="90000"/>
              </a:lnSpc>
              <a:spcBef>
                <a:spcPts val="600"/>
              </a:spcBef>
              <a:spcAft>
                <a:spcPts val="600"/>
              </a:spcAft>
              <a:buClr>
                <a:schemeClr val="tx2"/>
              </a:buClr>
              <a:buFont typeface="Arial" panose="020B0604020202020204" pitchFamily="34" charset="0"/>
              <a:buChar char="•"/>
              <a:tabLst/>
              <a:defRPr sz="1600" kern="1200">
                <a:solidFill>
                  <a:schemeClr val="tx1"/>
                </a:solidFill>
                <a:latin typeface="+mn-lt"/>
                <a:ea typeface="+mn-ea"/>
                <a:cs typeface="+mn-cs"/>
              </a:defRPr>
            </a:lvl2pPr>
            <a:lvl3pPr marL="622300" indent="-266700" algn="l" defTabSz="914400" rtl="0" eaLnBrk="1" latinLnBrk="0" hangingPunct="1">
              <a:lnSpc>
                <a:spcPct val="90000"/>
              </a:lnSpc>
              <a:spcBef>
                <a:spcPts val="600"/>
              </a:spcBef>
              <a:spcAft>
                <a:spcPts val="600"/>
              </a:spcAft>
              <a:buClr>
                <a:schemeClr val="tx2"/>
              </a:buClr>
              <a:buFont typeface="Aptos" panose="020B0004020202020204" pitchFamily="34" charset="0"/>
              <a:buChar char="−"/>
              <a:defRPr sz="1600" b="0" kern="1200">
                <a:solidFill>
                  <a:schemeClr val="tx1"/>
                </a:solidFill>
                <a:latin typeface="+mj-lt"/>
                <a:ea typeface="+mn-ea"/>
                <a:cs typeface="+mn-cs"/>
              </a:defRPr>
            </a:lvl3pPr>
            <a:lvl4pPr marL="0" indent="0" algn="l" defTabSz="914400" rtl="0" eaLnBrk="1" latinLnBrk="0" hangingPunct="1">
              <a:lnSpc>
                <a:spcPct val="90000"/>
              </a:lnSpc>
              <a:spcBef>
                <a:spcPts val="600"/>
              </a:spcBef>
              <a:spcAft>
                <a:spcPts val="600"/>
              </a:spcAft>
              <a:buFont typeface="Aptos" panose="020B0004020202020204" pitchFamily="34" charset="0"/>
              <a:buNone/>
              <a:defRPr sz="1600" b="0" kern="1200">
                <a:solidFill>
                  <a:schemeClr val="tx1"/>
                </a:solidFill>
                <a:latin typeface="+mj-lt"/>
                <a:ea typeface="+mn-ea"/>
                <a:cs typeface="+mn-cs"/>
              </a:defRPr>
            </a:lvl4pPr>
            <a:lvl5pPr marL="0" indent="0" algn="l" defTabSz="914400" rtl="0" eaLnBrk="1" latinLnBrk="0" hangingPunct="1">
              <a:lnSpc>
                <a:spcPct val="90000"/>
              </a:lnSpc>
              <a:spcBef>
                <a:spcPts val="600"/>
              </a:spcBef>
              <a:spcAft>
                <a:spcPts val="600"/>
              </a:spcAft>
              <a:buFont typeface="Aptos" panose="020B0004020202020204" pitchFamily="34" charset="0"/>
              <a:buNone/>
              <a:defRPr sz="2000" b="1" kern="1200">
                <a:solidFill>
                  <a:schemeClr val="accent1"/>
                </a:solidFill>
                <a:latin typeface="+mj-lt"/>
                <a:ea typeface="+mn-ea"/>
                <a:cs typeface="+mn-cs"/>
              </a:defRPr>
            </a:lvl5pPr>
            <a:lvl6pPr marL="0" indent="0" algn="l" defTabSz="914400" rtl="0" eaLnBrk="1" latinLnBrk="0" hangingPunct="1">
              <a:lnSpc>
                <a:spcPct val="90000"/>
              </a:lnSpc>
              <a:spcBef>
                <a:spcPts val="600"/>
              </a:spcBef>
              <a:spcAft>
                <a:spcPts val="600"/>
              </a:spcAft>
              <a:buClr>
                <a:schemeClr val="accent1"/>
              </a:buClr>
              <a:buFont typeface="Aptos" panose="020B0004020202020204" pitchFamily="34" charset="0"/>
              <a:buNone/>
              <a:defRPr sz="2000" b="1" i="0" kern="1200" cap="none" baseline="0">
                <a:solidFill>
                  <a:schemeClr val="accent4"/>
                </a:solidFill>
                <a:latin typeface="+mj-lt"/>
                <a:ea typeface="+mn-ea"/>
                <a:cs typeface="+mn-cs"/>
              </a:defRPr>
            </a:lvl6pPr>
            <a:lvl7pPr marL="342900" indent="-342900" algn="l" defTabSz="914400" rtl="0" eaLnBrk="1" latinLnBrk="0" hangingPunct="1">
              <a:lnSpc>
                <a:spcPct val="90000"/>
              </a:lnSpc>
              <a:spcBef>
                <a:spcPts val="600"/>
              </a:spcBef>
              <a:spcAft>
                <a:spcPts val="600"/>
              </a:spcAft>
              <a:buClr>
                <a:schemeClr val="accent1"/>
              </a:buClr>
              <a:buFont typeface="+mj-lt"/>
              <a:buAutoNum type="arabicPeriod"/>
              <a:tabLst/>
              <a:defRPr sz="1800" b="0" kern="1200">
                <a:solidFill>
                  <a:schemeClr val="tx1"/>
                </a:solidFill>
                <a:latin typeface="+mn-lt"/>
                <a:ea typeface="+mn-ea"/>
                <a:cs typeface="+mn-cs"/>
              </a:defRPr>
            </a:lvl7pPr>
            <a:lvl8pPr marL="342900" indent="-342900" algn="l" defTabSz="914400" rtl="0" eaLnBrk="1" latinLnBrk="0" hangingPunct="1">
              <a:lnSpc>
                <a:spcPct val="90000"/>
              </a:lnSpc>
              <a:spcBef>
                <a:spcPts val="600"/>
              </a:spcBef>
              <a:spcAft>
                <a:spcPts val="600"/>
              </a:spcAft>
              <a:buClr>
                <a:schemeClr val="accent1"/>
              </a:buClr>
              <a:buFont typeface="+mj-lt"/>
              <a:buAutoNum type="alphaLcPeriod"/>
              <a:defRPr sz="1800" b="0" kern="1200">
                <a:solidFill>
                  <a:schemeClr val="tx1"/>
                </a:solidFill>
                <a:latin typeface="+mn-lt"/>
                <a:ea typeface="+mn-ea"/>
                <a:cs typeface="+mn-cs"/>
              </a:defRPr>
            </a:lvl8pPr>
            <a:lvl9pPr marL="0" indent="0" algn="l" defTabSz="914400" rtl="0" eaLnBrk="1" latinLnBrk="0" hangingPunct="1">
              <a:lnSpc>
                <a:spcPct val="90000"/>
              </a:lnSpc>
              <a:spcBef>
                <a:spcPts val="600"/>
              </a:spcBef>
              <a:spcAft>
                <a:spcPts val="600"/>
              </a:spcAft>
              <a:buClr>
                <a:schemeClr val="tx2"/>
              </a:buClr>
              <a:buFontTx/>
              <a:buNone/>
              <a:tabLst/>
              <a:defRPr sz="1200" i="1" kern="1200">
                <a:solidFill>
                  <a:schemeClr val="accent3"/>
                </a:solidFill>
                <a:latin typeface="+mn-lt"/>
                <a:ea typeface="+mn-ea"/>
                <a:cs typeface="+mn-cs"/>
              </a:defRPr>
            </a:lvl9pPr>
          </a:lstStyle>
          <a:p>
            <a:r>
              <a:rPr lang="en-GB" dirty="0"/>
              <a:t> </a:t>
            </a:r>
          </a:p>
        </p:txBody>
      </p:sp>
    </p:spTree>
    <p:extLst>
      <p:ext uri="{BB962C8B-B14F-4D97-AF65-F5344CB8AC3E}">
        <p14:creationId xmlns:p14="http://schemas.microsoft.com/office/powerpoint/2010/main" val="404136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 3">
            <a:extLst>
              <a:ext uri="{FF2B5EF4-FFF2-40B4-BE49-F238E27FC236}">
                <a16:creationId xmlns:a16="http://schemas.microsoft.com/office/drawing/2014/main" id="{52BF1CB0-6511-17ED-9984-47F109CE32F6}"/>
              </a:ext>
            </a:extLst>
          </p:cNvPr>
          <p:cNvGraphicFramePr>
            <a:graphicFrameLocks noGrp="1"/>
          </p:cNvGraphicFramePr>
          <p:nvPr>
            <p:extLst>
              <p:ext uri="{D42A27DB-BD31-4B8C-83A1-F6EECF244321}">
                <p14:modId xmlns:p14="http://schemas.microsoft.com/office/powerpoint/2010/main" val="75675395"/>
              </p:ext>
            </p:extLst>
          </p:nvPr>
        </p:nvGraphicFramePr>
        <p:xfrm>
          <a:off x="612525" y="671067"/>
          <a:ext cx="11209534" cy="5771801"/>
        </p:xfrm>
        <a:graphic>
          <a:graphicData uri="http://schemas.openxmlformats.org/drawingml/2006/table">
            <a:tbl>
              <a:tblPr firstRow="1" bandRow="1">
                <a:tableStyleId>{5C22544A-7EE6-4342-B048-85BDC9FD1C3A}</a:tableStyleId>
              </a:tblPr>
              <a:tblGrid>
                <a:gridCol w="1601362">
                  <a:extLst>
                    <a:ext uri="{9D8B030D-6E8A-4147-A177-3AD203B41FA5}">
                      <a16:colId xmlns:a16="http://schemas.microsoft.com/office/drawing/2014/main" val="1875617195"/>
                    </a:ext>
                  </a:extLst>
                </a:gridCol>
                <a:gridCol w="1601362">
                  <a:extLst>
                    <a:ext uri="{9D8B030D-6E8A-4147-A177-3AD203B41FA5}">
                      <a16:colId xmlns:a16="http://schemas.microsoft.com/office/drawing/2014/main" val="1113169167"/>
                    </a:ext>
                  </a:extLst>
                </a:gridCol>
                <a:gridCol w="1601362">
                  <a:extLst>
                    <a:ext uri="{9D8B030D-6E8A-4147-A177-3AD203B41FA5}">
                      <a16:colId xmlns:a16="http://schemas.microsoft.com/office/drawing/2014/main" val="4238349300"/>
                    </a:ext>
                  </a:extLst>
                </a:gridCol>
                <a:gridCol w="1460914">
                  <a:extLst>
                    <a:ext uri="{9D8B030D-6E8A-4147-A177-3AD203B41FA5}">
                      <a16:colId xmlns:a16="http://schemas.microsoft.com/office/drawing/2014/main" val="4289225676"/>
                    </a:ext>
                  </a:extLst>
                </a:gridCol>
                <a:gridCol w="1117600">
                  <a:extLst>
                    <a:ext uri="{9D8B030D-6E8A-4147-A177-3AD203B41FA5}">
                      <a16:colId xmlns:a16="http://schemas.microsoft.com/office/drawing/2014/main" val="2704047837"/>
                    </a:ext>
                  </a:extLst>
                </a:gridCol>
                <a:gridCol w="1532467">
                  <a:extLst>
                    <a:ext uri="{9D8B030D-6E8A-4147-A177-3AD203B41FA5}">
                      <a16:colId xmlns:a16="http://schemas.microsoft.com/office/drawing/2014/main" val="1736357580"/>
                    </a:ext>
                  </a:extLst>
                </a:gridCol>
                <a:gridCol w="2294467">
                  <a:extLst>
                    <a:ext uri="{9D8B030D-6E8A-4147-A177-3AD203B41FA5}">
                      <a16:colId xmlns:a16="http://schemas.microsoft.com/office/drawing/2014/main" val="784864366"/>
                    </a:ext>
                  </a:extLst>
                </a:gridCol>
              </a:tblGrid>
              <a:tr h="422561">
                <a:tc>
                  <a:txBody>
                    <a:bodyPr/>
                    <a:lstStyle/>
                    <a:p>
                      <a:pPr algn="ctr"/>
                      <a:r>
                        <a:rPr lang="nl-NL" sz="1400" dirty="0"/>
                        <a:t>Functionaliteit</a:t>
                      </a:r>
                    </a:p>
                  </a:txBody>
                  <a:tcPr/>
                </a:tc>
                <a:tc>
                  <a:txBody>
                    <a:bodyPr/>
                    <a:lstStyle/>
                    <a:p>
                      <a:pPr algn="ctr"/>
                      <a:r>
                        <a:rPr lang="nl-NL" sz="1400" dirty="0"/>
                        <a:t>Voorbeeld</a:t>
                      </a:r>
                    </a:p>
                  </a:txBody>
                  <a:tcPr/>
                </a:tc>
                <a:tc>
                  <a:txBody>
                    <a:bodyPr/>
                    <a:lstStyle/>
                    <a:p>
                      <a:pPr algn="ctr"/>
                      <a:r>
                        <a:rPr lang="nl-NL" sz="1400" dirty="0"/>
                        <a:t>Gebruikt voor</a:t>
                      </a:r>
                    </a:p>
                  </a:txBody>
                  <a:tcPr/>
                </a:tc>
                <a:tc>
                  <a:txBody>
                    <a:bodyPr/>
                    <a:lstStyle/>
                    <a:p>
                      <a:pPr algn="ctr"/>
                      <a:r>
                        <a:rPr lang="nl-NL" sz="1400" dirty="0"/>
                        <a:t>Scenario</a:t>
                      </a:r>
                    </a:p>
                  </a:txBody>
                  <a:tcPr/>
                </a:tc>
                <a:tc>
                  <a:txBody>
                    <a:bodyPr/>
                    <a:lstStyle/>
                    <a:p>
                      <a:pPr algn="ctr"/>
                      <a:r>
                        <a:rPr lang="nl-NL" sz="1400" dirty="0"/>
                        <a:t>Herkomst</a:t>
                      </a:r>
                    </a:p>
                  </a:txBody>
                  <a:tcPr/>
                </a:tc>
                <a:tc>
                  <a:txBody>
                    <a:bodyPr/>
                    <a:lstStyle/>
                    <a:p>
                      <a:pPr algn="ctr"/>
                      <a:r>
                        <a:rPr lang="nl-NL" sz="1400" dirty="0"/>
                        <a:t>Toelichting</a:t>
                      </a:r>
                    </a:p>
                  </a:txBody>
                  <a:tcPr/>
                </a:tc>
                <a:tc>
                  <a:txBody>
                    <a:bodyPr/>
                    <a:lstStyle/>
                    <a:p>
                      <a:pPr algn="ctr"/>
                      <a:r>
                        <a:rPr lang="nl-NL" sz="1400" dirty="0"/>
                        <a:t>Gebruiksinstructie</a:t>
                      </a:r>
                    </a:p>
                  </a:txBody>
                  <a:tcPr/>
                </a:tc>
                <a:extLst>
                  <a:ext uri="{0D108BD9-81ED-4DB2-BD59-A6C34878D82A}">
                    <a16:rowId xmlns:a16="http://schemas.microsoft.com/office/drawing/2014/main" val="652835731"/>
                  </a:ext>
                </a:extLst>
              </a:tr>
              <a:tr h="679748">
                <a:tc>
                  <a:txBody>
                    <a:bodyPr/>
                    <a:lstStyle/>
                    <a:p>
                      <a:pPr algn="l"/>
                      <a:r>
                        <a:rPr lang="nl-NL" sz="1050" dirty="0"/>
                        <a:t>Vertalen</a:t>
                      </a:r>
                    </a:p>
                  </a:txBody>
                  <a:tcPr>
                    <a:solidFill>
                      <a:schemeClr val="bg1">
                        <a:lumMod val="95000"/>
                      </a:schemeClr>
                    </a:solidFill>
                  </a:tcPr>
                </a:tc>
                <a:tc>
                  <a:txBody>
                    <a:bodyPr/>
                    <a:lstStyle/>
                    <a:p>
                      <a:pPr algn="l"/>
                      <a:r>
                        <a:rPr lang="nl-NL" sz="1050" dirty="0"/>
                        <a:t>DeepL Pro</a:t>
                      </a:r>
                    </a:p>
                  </a:txBody>
                  <a:tcPr>
                    <a:solidFill>
                      <a:schemeClr val="bg1">
                        <a:lumMod val="95000"/>
                      </a:schemeClr>
                    </a:solidFill>
                  </a:tcPr>
                </a:tc>
                <a:tc>
                  <a:txBody>
                    <a:bodyPr/>
                    <a:lstStyle/>
                    <a:p>
                      <a:pPr algn="l"/>
                      <a:r>
                        <a:rPr lang="nl-NL" sz="1050" dirty="0"/>
                        <a:t>Vertaling van teksten</a:t>
                      </a:r>
                    </a:p>
                  </a:txBody>
                  <a:tcPr>
                    <a:solidFill>
                      <a:schemeClr val="bg1">
                        <a:lumMod val="95000"/>
                      </a:schemeClr>
                    </a:solidFill>
                  </a:tcPr>
                </a:tc>
                <a:tc>
                  <a:txBody>
                    <a:bodyPr/>
                    <a:lstStyle/>
                    <a:p>
                      <a:pPr algn="l"/>
                      <a:r>
                        <a:rPr lang="nl-NL" sz="1050" b="1" dirty="0">
                          <a:solidFill>
                            <a:schemeClr val="accent4"/>
                          </a:solidFill>
                        </a:rPr>
                        <a:t>1. Tooling via de organisatie</a:t>
                      </a:r>
                    </a:p>
                  </a:txBody>
                  <a:tcPr>
                    <a:solidFill>
                      <a:schemeClr val="bg1">
                        <a:lumMod val="95000"/>
                      </a:schemeClr>
                    </a:solidFill>
                  </a:tcPr>
                </a:tc>
                <a:tc>
                  <a:txBody>
                    <a:bodyPr/>
                    <a:lstStyle/>
                    <a:p>
                      <a:pPr algn="l"/>
                      <a:r>
                        <a:rPr lang="nl-NL" sz="1050" dirty="0"/>
                        <a:t>Duitsland</a:t>
                      </a:r>
                    </a:p>
                  </a:txBody>
                  <a:tcPr>
                    <a:solidFill>
                      <a:schemeClr val="bg1">
                        <a:lumMod val="95000"/>
                      </a:schemeClr>
                    </a:solidFill>
                  </a:tcPr>
                </a:tc>
                <a:tc>
                  <a:txBody>
                    <a:bodyPr/>
                    <a:lstStyle/>
                    <a:p>
                      <a:pPr algn="l"/>
                      <a:r>
                        <a:rPr lang="nl-NL" sz="1050" dirty="0"/>
                        <a:t>Vraag deze functionaliteit aan via de servicedesk (burcht)</a:t>
                      </a:r>
                    </a:p>
                  </a:txBody>
                  <a:tcPr>
                    <a:solidFill>
                      <a:schemeClr val="bg1">
                        <a:lumMod val="95000"/>
                      </a:schemeClr>
                    </a:solidFill>
                  </a:tcPr>
                </a:tc>
                <a:tc>
                  <a:txBody>
                    <a:bodyPr/>
                    <a:lstStyle/>
                    <a:p>
                      <a:pPr algn="l"/>
                      <a:r>
                        <a:rPr lang="nl-NL" sz="1050" dirty="0"/>
                        <a:t>Alleen voor vertalingen. Schrijven en herschrijven (DeepL Write) maakt geen deel uit van de licentie. Gebruik de DeepL Write-knop in de app of op het scherm niet.</a:t>
                      </a:r>
                    </a:p>
                  </a:txBody>
                  <a:tcPr>
                    <a:solidFill>
                      <a:schemeClr val="bg1">
                        <a:lumMod val="95000"/>
                      </a:schemeClr>
                    </a:solidFill>
                  </a:tcPr>
                </a:tc>
                <a:extLst>
                  <a:ext uri="{0D108BD9-81ED-4DB2-BD59-A6C34878D82A}">
                    <a16:rowId xmlns:a16="http://schemas.microsoft.com/office/drawing/2014/main" val="3970227521"/>
                  </a:ext>
                </a:extLst>
              </a:tr>
              <a:tr h="679748">
                <a:tc>
                  <a:txBody>
                    <a:bodyPr/>
                    <a:lstStyle/>
                    <a:p>
                      <a:pPr algn="l"/>
                      <a:r>
                        <a:rPr lang="nl-NL" sz="1050" dirty="0"/>
                        <a:t>Learning analytics</a:t>
                      </a:r>
                    </a:p>
                  </a:txBody>
                  <a:tcPr>
                    <a:solidFill>
                      <a:schemeClr val="bg1">
                        <a:lumMod val="95000"/>
                      </a:schemeClr>
                    </a:solidFill>
                  </a:tcPr>
                </a:tc>
                <a:tc>
                  <a:txBody>
                    <a:bodyPr/>
                    <a:lstStyle/>
                    <a:p>
                      <a:pPr algn="l"/>
                      <a:r>
                        <a:rPr lang="nl-NL" sz="1050" dirty="0"/>
                        <a:t>Specifieke learning analytics tool voor LMS</a:t>
                      </a:r>
                    </a:p>
                  </a:txBody>
                  <a:tcPr>
                    <a:solidFill>
                      <a:schemeClr val="bg1">
                        <a:lumMod val="95000"/>
                      </a:schemeClr>
                    </a:solidFill>
                  </a:tcPr>
                </a:tc>
                <a:tc>
                  <a:txBody>
                    <a:bodyPr/>
                    <a:lstStyle/>
                    <a:p>
                      <a:pPr algn="l"/>
                      <a:r>
                        <a:rPr lang="nl-NL" sz="1050" dirty="0"/>
                        <a:t>Het leren en onderwijzen  verbeteren aan de hand van analyse van verzamelde metadata</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050" b="1" kern="1200" dirty="0">
                          <a:solidFill>
                            <a:schemeClr val="accent4"/>
                          </a:solidFill>
                          <a:latin typeface="+mn-lt"/>
                          <a:ea typeface="+mn-ea"/>
                          <a:cs typeface="Calibri" panose="020F0502020204030204" pitchFamily="34" charset="0"/>
                        </a:rPr>
                        <a:t>2. Organisatiebrede pilots en innovatie</a:t>
                      </a:r>
                    </a:p>
                  </a:txBody>
                  <a:tcPr>
                    <a:solidFill>
                      <a:schemeClr val="bg1">
                        <a:lumMod val="95000"/>
                      </a:schemeClr>
                    </a:solidFill>
                  </a:tcPr>
                </a:tc>
                <a:tc>
                  <a:txBody>
                    <a:bodyPr/>
                    <a:lstStyle/>
                    <a:p>
                      <a:pPr algn="l"/>
                      <a:r>
                        <a:rPr lang="nl-NL" sz="1050" dirty="0"/>
                        <a:t>Afhankelijk van systeem</a:t>
                      </a:r>
                    </a:p>
                  </a:txBody>
                  <a:tcPr>
                    <a:solidFill>
                      <a:schemeClr val="bg1">
                        <a:lumMod val="95000"/>
                      </a:schemeClr>
                    </a:solidFill>
                  </a:tcPr>
                </a:tc>
                <a:tc>
                  <a:txBody>
                    <a:bodyPr/>
                    <a:lstStyle/>
                    <a:p>
                      <a:pPr algn="l"/>
                      <a:r>
                        <a:rPr lang="nl-NL" sz="1050" dirty="0"/>
                        <a:t>Er moeten specifieke doelen zijn geformuleerd (burcht of stad)</a:t>
                      </a:r>
                    </a:p>
                  </a:txBody>
                  <a:tcPr>
                    <a:solidFill>
                      <a:schemeClr val="bg1">
                        <a:lumMod val="95000"/>
                      </a:schemeClr>
                    </a:solidFill>
                  </a:tcPr>
                </a:tc>
                <a:tc>
                  <a:txBody>
                    <a:bodyPr/>
                    <a:lstStyle/>
                    <a:p>
                      <a:pPr algn="l"/>
                      <a:r>
                        <a:rPr lang="nl-NL" sz="1050" dirty="0"/>
                        <a:t>Gebruik volgens de afspraken binnen de organisatie.</a:t>
                      </a:r>
                    </a:p>
                  </a:txBody>
                  <a:tcPr>
                    <a:solidFill>
                      <a:schemeClr val="bg1">
                        <a:lumMod val="95000"/>
                      </a:schemeClr>
                    </a:solidFill>
                  </a:tcPr>
                </a:tc>
                <a:extLst>
                  <a:ext uri="{0D108BD9-81ED-4DB2-BD59-A6C34878D82A}">
                    <a16:rowId xmlns:a16="http://schemas.microsoft.com/office/drawing/2014/main" val="1961675713"/>
                  </a:ext>
                </a:extLst>
              </a:tr>
              <a:tr h="679748">
                <a:tc>
                  <a:txBody>
                    <a:bodyPr/>
                    <a:lstStyle/>
                    <a:p>
                      <a:pPr algn="l"/>
                      <a:r>
                        <a:rPr lang="nl-NL" sz="1050" dirty="0"/>
                        <a:t>Online lesgeven</a:t>
                      </a:r>
                    </a:p>
                  </a:txBody>
                  <a:tcPr>
                    <a:solidFill>
                      <a:schemeClr val="bg1">
                        <a:lumMod val="95000"/>
                      </a:schemeClr>
                    </a:solidFill>
                  </a:tcPr>
                </a:tc>
                <a:tc>
                  <a:txBody>
                    <a:bodyPr/>
                    <a:lstStyle/>
                    <a:p>
                      <a:pPr algn="l"/>
                      <a:r>
                        <a:rPr lang="nl-NL" sz="1050" dirty="0"/>
                        <a:t>LessonUp</a:t>
                      </a:r>
                    </a:p>
                  </a:txBody>
                  <a:tcPr>
                    <a:solidFill>
                      <a:schemeClr val="bg1">
                        <a:lumMod val="95000"/>
                      </a:schemeClr>
                    </a:solidFill>
                  </a:tcPr>
                </a:tc>
                <a:tc>
                  <a:txBody>
                    <a:bodyPr/>
                    <a:lstStyle/>
                    <a:p>
                      <a:pPr algn="l"/>
                      <a:r>
                        <a:rPr lang="nl-NL" sz="1050" dirty="0"/>
                        <a:t>Interactieve lespresentaties</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050" b="1" kern="1200" dirty="0">
                          <a:solidFill>
                            <a:schemeClr val="accent1"/>
                          </a:solidFill>
                          <a:latin typeface="+mn-lt"/>
                          <a:ea typeface="+mn-ea"/>
                          <a:cs typeface="Calibri" panose="020F0502020204030204" pitchFamily="34" charset="0"/>
                        </a:rPr>
                        <a:t>3. Pilots op teamniveau</a:t>
                      </a:r>
                    </a:p>
                    <a:p>
                      <a:pPr algn="l"/>
                      <a:endParaRPr lang="nl-NL" sz="1050" dirty="0">
                        <a:solidFill>
                          <a:schemeClr val="accent1"/>
                        </a:solidFill>
                      </a:endParaRPr>
                    </a:p>
                  </a:txBody>
                  <a:tcPr>
                    <a:solidFill>
                      <a:schemeClr val="accent1">
                        <a:lumMod val="20000"/>
                        <a:lumOff val="80000"/>
                      </a:schemeClr>
                    </a:solidFill>
                  </a:tcPr>
                </a:tc>
                <a:tc>
                  <a:txBody>
                    <a:bodyPr/>
                    <a:lstStyle/>
                    <a:p>
                      <a:pPr algn="l"/>
                      <a:r>
                        <a:rPr lang="nl-NL" sz="1050" dirty="0"/>
                        <a:t>NL</a:t>
                      </a:r>
                    </a:p>
                  </a:txBody>
                  <a:tcPr>
                    <a:solidFill>
                      <a:schemeClr val="bg1">
                        <a:lumMod val="95000"/>
                      </a:schemeClr>
                    </a:solidFill>
                  </a:tcPr>
                </a:tc>
                <a:tc>
                  <a:txBody>
                    <a:bodyPr/>
                    <a:lstStyle/>
                    <a:p>
                      <a:pPr algn="l"/>
                      <a:r>
                        <a:rPr lang="nl-NL" sz="1050" dirty="0"/>
                        <a:t>Bij positieve resultaten van de pilot kan deze tool eventueel formeel worden ingezet (stad)</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050" dirty="0"/>
                        <a:t>Zorg ervoor dat er spelregels komen (i.o.m. servicedesk/privacy officer) voordat je de pilot gaat starten.</a:t>
                      </a:r>
                    </a:p>
                  </a:txBody>
                  <a:tcPr>
                    <a:solidFill>
                      <a:schemeClr val="bg1">
                        <a:lumMod val="95000"/>
                      </a:schemeClr>
                    </a:solidFill>
                  </a:tcPr>
                </a:tc>
                <a:extLst>
                  <a:ext uri="{0D108BD9-81ED-4DB2-BD59-A6C34878D82A}">
                    <a16:rowId xmlns:a16="http://schemas.microsoft.com/office/drawing/2014/main" val="4003484028"/>
                  </a:ext>
                </a:extLst>
              </a:tr>
              <a:tr h="679748">
                <a:tc>
                  <a:txBody>
                    <a:bodyPr/>
                    <a:lstStyle/>
                    <a:p>
                      <a:pPr algn="l"/>
                      <a:r>
                        <a:rPr lang="nl-NL" sz="1050" dirty="0"/>
                        <a:t>Lestool vergroten woordenschat</a:t>
                      </a:r>
                    </a:p>
                  </a:txBody>
                  <a:tcPr>
                    <a:solidFill>
                      <a:schemeClr val="bg1">
                        <a:lumMod val="95000"/>
                      </a:schemeClr>
                    </a:solidFill>
                  </a:tcPr>
                </a:tc>
                <a:tc>
                  <a:txBody>
                    <a:bodyPr/>
                    <a:lstStyle/>
                    <a:p>
                      <a:pPr algn="l"/>
                      <a:r>
                        <a:rPr lang="nl-NL" sz="1050" dirty="0"/>
                        <a:t>Quizlet</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050" dirty="0"/>
                        <a:t>Leskaartjes voor oefenen kennis</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050" b="1" kern="1200" dirty="0">
                          <a:solidFill>
                            <a:schemeClr val="accent1"/>
                          </a:solidFill>
                          <a:latin typeface="+mn-lt"/>
                          <a:ea typeface="+mn-ea"/>
                          <a:cs typeface="Calibri" panose="020F0502020204030204" pitchFamily="34" charset="0"/>
                        </a:rPr>
                        <a:t>4. (Vrij) experimenteren</a:t>
                      </a:r>
                      <a:br>
                        <a:rPr lang="nl-NL" sz="1050" b="1" kern="1200" dirty="0">
                          <a:solidFill>
                            <a:schemeClr val="accent1"/>
                          </a:solidFill>
                          <a:latin typeface="+mn-lt"/>
                          <a:ea typeface="+mn-ea"/>
                          <a:cs typeface="Calibri" panose="020F0502020204030204" pitchFamily="34" charset="0"/>
                        </a:rPr>
                      </a:br>
                      <a:r>
                        <a:rPr lang="nl-NL" sz="1050" b="1" kern="1200" dirty="0">
                          <a:solidFill>
                            <a:schemeClr val="accent1"/>
                          </a:solidFill>
                          <a:latin typeface="+mn-lt"/>
                          <a:ea typeface="+mn-ea"/>
                          <a:cs typeface="Calibri" panose="020F0502020204030204" pitchFamily="34" charset="0"/>
                        </a:rPr>
                        <a:t>(schaduw-IT)</a:t>
                      </a:r>
                    </a:p>
                    <a:p>
                      <a:pPr algn="l"/>
                      <a:endParaRPr lang="nl-NL" sz="1050" dirty="0"/>
                    </a:p>
                  </a:txBody>
                  <a:tcPr>
                    <a:solidFill>
                      <a:schemeClr val="accent1">
                        <a:lumMod val="20000"/>
                        <a:lumOff val="80000"/>
                      </a:schemeClr>
                    </a:solidFill>
                  </a:tcPr>
                </a:tc>
                <a:tc>
                  <a:txBody>
                    <a:bodyPr/>
                    <a:lstStyle/>
                    <a:p>
                      <a:pPr algn="l"/>
                      <a:r>
                        <a:rPr lang="nl-NL" sz="1050" dirty="0"/>
                        <a:t>VS</a:t>
                      </a:r>
                    </a:p>
                  </a:txBody>
                  <a:tcPr>
                    <a:solidFill>
                      <a:schemeClr val="bg1">
                        <a:lumMod val="95000"/>
                      </a:schemeClr>
                    </a:solidFill>
                  </a:tcPr>
                </a:tc>
                <a:tc>
                  <a:txBody>
                    <a:bodyPr/>
                    <a:lstStyle/>
                    <a:p>
                      <a:pPr algn="l"/>
                      <a:r>
                        <a:rPr lang="nl-NL" sz="1050" dirty="0"/>
                        <a:t>Gebruik dit zonder gegevens van je studenten op te voeren (landschap)</a:t>
                      </a:r>
                    </a:p>
                  </a:txBody>
                  <a:tcPr>
                    <a:solidFill>
                      <a:schemeClr val="bg1">
                        <a:lumMod val="95000"/>
                      </a:schemeClr>
                    </a:solidFill>
                  </a:tcPr>
                </a:tc>
                <a:tc>
                  <a:txBody>
                    <a:bodyPr/>
                    <a:lstStyle/>
                    <a:p>
                      <a:pPr algn="l"/>
                      <a:r>
                        <a:rPr lang="nl-NL" sz="1050" dirty="0"/>
                        <a:t>Controleer en hanteer de spelregels van de organisatie voordat je de lestool gaat gebruiken.</a:t>
                      </a:r>
                    </a:p>
                  </a:txBody>
                  <a:tcPr>
                    <a:solidFill>
                      <a:schemeClr val="bg1">
                        <a:lumMod val="95000"/>
                      </a:schemeClr>
                    </a:solidFill>
                  </a:tcPr>
                </a:tc>
                <a:extLst>
                  <a:ext uri="{0D108BD9-81ED-4DB2-BD59-A6C34878D82A}">
                    <a16:rowId xmlns:a16="http://schemas.microsoft.com/office/drawing/2014/main" val="697410996"/>
                  </a:ext>
                </a:extLst>
              </a:tr>
              <a:tr h="679748">
                <a:tc>
                  <a:txBody>
                    <a:bodyPr/>
                    <a:lstStyle/>
                    <a:p>
                      <a:pPr algn="l"/>
                      <a:r>
                        <a:rPr lang="nl-NL" sz="1050" dirty="0"/>
                        <a:t>Generatieve AI assistent</a:t>
                      </a:r>
                    </a:p>
                  </a:txBody>
                  <a:tcPr>
                    <a:solidFill>
                      <a:schemeClr val="bg1">
                        <a:lumMod val="95000"/>
                      </a:schemeClr>
                    </a:solidFill>
                  </a:tcPr>
                </a:tc>
                <a:tc>
                  <a:txBody>
                    <a:bodyPr/>
                    <a:lstStyle/>
                    <a:p>
                      <a:pPr algn="l"/>
                      <a:r>
                        <a:rPr lang="nl-NL" sz="1050" dirty="0"/>
                        <a:t>Microsoft Copilot</a:t>
                      </a:r>
                    </a:p>
                  </a:txBody>
                  <a:tcPr>
                    <a:solidFill>
                      <a:schemeClr val="bg1">
                        <a:lumMod val="95000"/>
                      </a:schemeClr>
                    </a:solidFill>
                  </a:tcPr>
                </a:tc>
                <a:tc>
                  <a:txBody>
                    <a:bodyPr/>
                    <a:lstStyle/>
                    <a:p>
                      <a:pPr algn="l"/>
                      <a:r>
                        <a:rPr lang="nl-NL" sz="1050" dirty="0"/>
                        <a:t>Teksthulp, </a:t>
                      </a:r>
                      <a:r>
                        <a:rPr lang="nl-NL" sz="1050" dirty="0" err="1"/>
                        <a:t>samen-vatten</a:t>
                      </a:r>
                      <a:r>
                        <a:rPr lang="nl-NL" sz="1050" dirty="0"/>
                        <a:t>, ChatGPT-integratie</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050" b="1" kern="1200" dirty="0">
                          <a:solidFill>
                            <a:schemeClr val="accent1"/>
                          </a:solidFill>
                          <a:latin typeface="+mn-lt"/>
                          <a:ea typeface="+mn-ea"/>
                          <a:cs typeface="Calibri" panose="020F0502020204030204" pitchFamily="34" charset="0"/>
                        </a:rPr>
                        <a:t>5. Gepusht door leveranciers</a:t>
                      </a:r>
                    </a:p>
                    <a:p>
                      <a:pPr algn="l"/>
                      <a:endParaRPr lang="nl-NL" sz="1050" dirty="0"/>
                    </a:p>
                  </a:txBody>
                  <a:tcPr>
                    <a:solidFill>
                      <a:schemeClr val="bg1">
                        <a:lumMod val="95000"/>
                      </a:schemeClr>
                    </a:solidFill>
                  </a:tcPr>
                </a:tc>
                <a:tc>
                  <a:txBody>
                    <a:bodyPr/>
                    <a:lstStyle/>
                    <a:p>
                      <a:pPr algn="l"/>
                      <a:r>
                        <a:rPr lang="nl-NL" sz="1050" dirty="0"/>
                        <a:t>VS</a:t>
                      </a:r>
                    </a:p>
                  </a:txBody>
                  <a:tcPr>
                    <a:solidFill>
                      <a:schemeClr val="bg1">
                        <a:lumMod val="95000"/>
                      </a:schemeClr>
                    </a:solidFill>
                  </a:tcPr>
                </a:tc>
                <a:tc>
                  <a:txBody>
                    <a:bodyPr/>
                    <a:lstStyle/>
                    <a:p>
                      <a:pPr algn="l"/>
                      <a:r>
                        <a:rPr lang="nl-NL" sz="1050" dirty="0"/>
                        <a:t>Copilot is geïntegreerd in M365 en beschikbaar in de Edge-browser</a:t>
                      </a:r>
                    </a:p>
                  </a:txBody>
                  <a:tcPr>
                    <a:solidFill>
                      <a:schemeClr val="bg1">
                        <a:lumMod val="95000"/>
                      </a:schemeClr>
                    </a:solidFill>
                  </a:tcPr>
                </a:tc>
                <a:tc>
                  <a:txBody>
                    <a:bodyPr/>
                    <a:lstStyle/>
                    <a:p>
                      <a:r>
                        <a:rPr lang="nl-NL" sz="1050" dirty="0"/>
                        <a:t>Functionaliteiten worden zoveel mogelijk door de organisatie uitgeschakeld.</a:t>
                      </a:r>
                      <a:br>
                        <a:rPr lang="nl-NL" sz="1050" dirty="0"/>
                      </a:br>
                      <a:endParaRPr lang="nl-NL" sz="1050" dirty="0"/>
                    </a:p>
                    <a:p>
                      <a:r>
                        <a:rPr lang="nl-NL" sz="1050" b="1" dirty="0"/>
                        <a:t>Als je de mogelijkheid hebt om Copilot in te schakelen of te gebruiken, doe dit dan niet.</a:t>
                      </a:r>
                      <a:endParaRPr lang="nl-NL" sz="1050" dirty="0"/>
                    </a:p>
                  </a:txBody>
                  <a:tcPr>
                    <a:solidFill>
                      <a:schemeClr val="bg1">
                        <a:lumMod val="95000"/>
                      </a:schemeClr>
                    </a:solidFill>
                  </a:tcPr>
                </a:tc>
                <a:extLst>
                  <a:ext uri="{0D108BD9-81ED-4DB2-BD59-A6C34878D82A}">
                    <a16:rowId xmlns:a16="http://schemas.microsoft.com/office/drawing/2014/main" val="1062361488"/>
                  </a:ext>
                </a:extLst>
              </a:tr>
              <a:tr h="679748">
                <a:tc>
                  <a:txBody>
                    <a:bodyPr/>
                    <a:lstStyle/>
                    <a:p>
                      <a:pPr algn="l"/>
                      <a:r>
                        <a:rPr lang="nl-NL" sz="1050" dirty="0"/>
                        <a:t>Generatieve AI</a:t>
                      </a:r>
                    </a:p>
                  </a:txBody>
                  <a:tcPr>
                    <a:solidFill>
                      <a:schemeClr val="bg1">
                        <a:lumMod val="95000"/>
                      </a:schemeClr>
                    </a:solidFill>
                  </a:tcPr>
                </a:tc>
                <a:tc>
                  <a:txBody>
                    <a:bodyPr/>
                    <a:lstStyle/>
                    <a:p>
                      <a:pPr algn="l"/>
                      <a:r>
                        <a:rPr lang="nl-NL" sz="1050" dirty="0"/>
                        <a:t>DeepSeek</a:t>
                      </a:r>
                    </a:p>
                  </a:txBody>
                  <a:tcPr>
                    <a:solidFill>
                      <a:schemeClr val="bg1">
                        <a:lumMod val="95000"/>
                      </a:schemeClr>
                    </a:solidFill>
                  </a:tcPr>
                </a:tc>
                <a:tc>
                  <a:txBody>
                    <a:bodyPr/>
                    <a:lstStyle/>
                    <a:p>
                      <a:pPr algn="l"/>
                      <a:r>
                        <a:rPr lang="nl-NL" sz="1050" dirty="0"/>
                        <a:t>Coderen, zoeken, multimodale invoer (beeld + tekst)</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050" b="1" kern="1200" dirty="0">
                          <a:solidFill>
                            <a:schemeClr val="accent6"/>
                          </a:solidFill>
                          <a:latin typeface="+mn-lt"/>
                          <a:ea typeface="+mn-ea"/>
                          <a:cs typeface="Calibri" panose="020F0502020204030204" pitchFamily="34" charset="0"/>
                        </a:rPr>
                        <a:t>6. Ongewenst gebruik medewerkers (schaduw-IT)</a:t>
                      </a:r>
                    </a:p>
                    <a:p>
                      <a:pPr algn="l"/>
                      <a:endParaRPr lang="nl-NL" sz="1050" dirty="0"/>
                    </a:p>
                  </a:txBody>
                  <a:tcPr>
                    <a:solidFill>
                      <a:schemeClr val="bg1">
                        <a:lumMod val="95000"/>
                      </a:schemeClr>
                    </a:solidFill>
                  </a:tcPr>
                </a:tc>
                <a:tc>
                  <a:txBody>
                    <a:bodyPr/>
                    <a:lstStyle/>
                    <a:p>
                      <a:pPr algn="l"/>
                      <a:r>
                        <a:rPr lang="nl-NL" sz="1050" dirty="0"/>
                        <a:t>China</a:t>
                      </a:r>
                    </a:p>
                  </a:txBody>
                  <a:tcPr>
                    <a:solidFill>
                      <a:schemeClr val="bg1">
                        <a:lumMod val="95000"/>
                      </a:schemeClr>
                    </a:solidFill>
                  </a:tcPr>
                </a:tc>
                <a:tc>
                  <a:txBody>
                    <a:bodyPr/>
                    <a:lstStyle/>
                    <a:p>
                      <a:pPr algn="l"/>
                      <a:r>
                        <a:rPr lang="nl-NL" sz="1050" dirty="0"/>
                        <a:t>Niet geschikt voor gebruik binnen de organisatie</a:t>
                      </a:r>
                    </a:p>
                  </a:txBody>
                  <a:tcPr>
                    <a:solidFill>
                      <a:schemeClr val="bg1">
                        <a:lumMod val="95000"/>
                      </a:schemeClr>
                    </a:solidFill>
                  </a:tcPr>
                </a:tc>
                <a:tc>
                  <a:txBody>
                    <a:bodyPr/>
                    <a:lstStyle/>
                    <a:p>
                      <a:pPr algn="l"/>
                      <a:r>
                        <a:rPr lang="nl-NL" sz="1050" dirty="0"/>
                        <a:t>Er zijn nog geen regels of richtlijnen voor experimenteren. Gebruik het niet. </a:t>
                      </a:r>
                    </a:p>
                  </a:txBody>
                  <a:tcPr>
                    <a:solidFill>
                      <a:schemeClr val="bg1">
                        <a:lumMod val="95000"/>
                      </a:schemeClr>
                    </a:solidFill>
                  </a:tcPr>
                </a:tc>
                <a:extLst>
                  <a:ext uri="{0D108BD9-81ED-4DB2-BD59-A6C34878D82A}">
                    <a16:rowId xmlns:a16="http://schemas.microsoft.com/office/drawing/2014/main" val="579839047"/>
                  </a:ext>
                </a:extLst>
              </a:tr>
            </a:tbl>
          </a:graphicData>
        </a:graphic>
      </p:graphicFrame>
      <p:sp>
        <p:nvSpPr>
          <p:cNvPr id="2" name="Tijdelijke aanduiding voor tekst 1">
            <a:extLst>
              <a:ext uri="{FF2B5EF4-FFF2-40B4-BE49-F238E27FC236}">
                <a16:creationId xmlns:a16="http://schemas.microsoft.com/office/drawing/2014/main" id="{FD87EFB4-FC78-928D-CC6B-7977B1A3B1BF}"/>
              </a:ext>
            </a:extLst>
          </p:cNvPr>
          <p:cNvSpPr>
            <a:spLocks noGrp="1"/>
          </p:cNvSpPr>
          <p:nvPr>
            <p:ph type="body" sz="quarter" idx="14"/>
          </p:nvPr>
        </p:nvSpPr>
        <p:spPr>
          <a:xfrm>
            <a:off x="829733" y="6442868"/>
            <a:ext cx="448734" cy="236536"/>
          </a:xfrm>
        </p:spPr>
        <p:txBody>
          <a:bodyPr/>
          <a:lstStyle/>
          <a:p>
            <a:endParaRPr lang="nl-NL" dirty="0"/>
          </a:p>
        </p:txBody>
      </p:sp>
    </p:spTree>
    <p:extLst>
      <p:ext uri="{BB962C8B-B14F-4D97-AF65-F5344CB8AC3E}">
        <p14:creationId xmlns:p14="http://schemas.microsoft.com/office/powerpoint/2010/main" val="4156255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plate Slidebuilder - SURF ZI">
  <a:themeElements>
    <a:clrScheme name="SURF">
      <a:dk1>
        <a:srgbClr val="000000"/>
      </a:dk1>
      <a:lt1>
        <a:srgbClr val="FFFFFF"/>
      </a:lt1>
      <a:dk2>
        <a:srgbClr val="070809"/>
      </a:dk2>
      <a:lt2>
        <a:srgbClr val="FFFFFF"/>
      </a:lt2>
      <a:accent1>
        <a:srgbClr val="EE7628"/>
      </a:accent1>
      <a:accent2>
        <a:srgbClr val="F6DA44"/>
      </a:accent2>
      <a:accent3>
        <a:srgbClr val="177ABF"/>
      </a:accent3>
      <a:accent4>
        <a:srgbClr val="2CA055"/>
      </a:accent4>
      <a:accent5>
        <a:srgbClr val="7B2882"/>
      </a:accent5>
      <a:accent6>
        <a:srgbClr val="E7303A"/>
      </a:accent6>
      <a:hlink>
        <a:srgbClr val="CCCBCB"/>
      </a:hlink>
      <a:folHlink>
        <a:srgbClr val="211F26"/>
      </a:folHlink>
    </a:clrScheme>
    <a:fontScheme name="SURF">
      <a:majorFont>
        <a:latin typeface="Aptos"/>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144000" tIns="144000" rIns="144000" bIns="144000" rtlCol="0" anchor="ctr"/>
      <a:lstStyle>
        <a:defPPr algn="ctr">
          <a:lnSpc>
            <a:spcPct val="90000"/>
          </a:lnSpc>
          <a:spcBef>
            <a:spcPts val="200"/>
          </a:spcBef>
          <a:spcAft>
            <a:spcPts val="200"/>
          </a:spcAft>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1"/>
          </a:solidFill>
          <a:roun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lnSpc>
            <a:spcPct val="90000"/>
          </a:lnSpc>
          <a:spcBef>
            <a:spcPts val="600"/>
          </a:spcBef>
          <a:spcAft>
            <a:spcPts val="600"/>
          </a:spcAft>
          <a:defRPr sz="1600" dirty="0" err="1" smtClean="0"/>
        </a:defPPr>
      </a:lstStyle>
    </a:txDef>
  </a:objectDefaults>
  <a:extraClrSchemeLst/>
  <a:extLst>
    <a:ext uri="{05A4C25C-085E-4340-85A3-A5531E510DB2}">
      <thm15:themeFamily xmlns:thm15="http://schemas.microsoft.com/office/thememl/2012/main" name="SURF-EN_NL-PowerPointTemplate  -  Read-Only" id="{18183F7A-EA50-864D-A8D9-E1BE65CE1A85}" vid="{D5AD508E-BFE3-0543-B7C7-16F279E601A6}"/>
    </a:ext>
  </a:extLst>
</a:theme>
</file>

<file path=ppt/theme/theme2.xml><?xml version="1.0" encoding="utf-8"?>
<a:theme xmlns:a="http://schemas.openxmlformats.org/drawingml/2006/main" name="Template Slidebuilder - SURF">
  <a:themeElements>
    <a:clrScheme name="SURF">
      <a:dk1>
        <a:srgbClr val="000000"/>
      </a:dk1>
      <a:lt1>
        <a:srgbClr val="FFFFFF"/>
      </a:lt1>
      <a:dk2>
        <a:srgbClr val="070809"/>
      </a:dk2>
      <a:lt2>
        <a:srgbClr val="FFFFFF"/>
      </a:lt2>
      <a:accent1>
        <a:srgbClr val="EE7628"/>
      </a:accent1>
      <a:accent2>
        <a:srgbClr val="F6DA44"/>
      </a:accent2>
      <a:accent3>
        <a:srgbClr val="177ABF"/>
      </a:accent3>
      <a:accent4>
        <a:srgbClr val="2CA055"/>
      </a:accent4>
      <a:accent5>
        <a:srgbClr val="7B2882"/>
      </a:accent5>
      <a:accent6>
        <a:srgbClr val="E7303A"/>
      </a:accent6>
      <a:hlink>
        <a:srgbClr val="CCCBCB"/>
      </a:hlink>
      <a:folHlink>
        <a:srgbClr val="211F26"/>
      </a:folHlink>
    </a:clrScheme>
    <a:fontScheme name="SURF">
      <a:majorFont>
        <a:latin typeface="Aptos"/>
        <a:ea typeface=""/>
        <a:cs typeface=""/>
      </a:majorFont>
      <a:minorFont>
        <a:latin typeface="Apt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lIns="144000" tIns="144000" rIns="144000" bIns="144000" rtlCol="0" anchor="ctr"/>
      <a:lstStyle>
        <a:defPPr algn="ctr">
          <a:lnSpc>
            <a:spcPct val="90000"/>
          </a:lnSpc>
          <a:spcBef>
            <a:spcPts val="200"/>
          </a:spcBef>
          <a:spcAft>
            <a:spcPts val="200"/>
          </a:spcAft>
          <a:defRPr sz="16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1"/>
          </a:solidFill>
          <a:roun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lnSpc>
            <a:spcPct val="90000"/>
          </a:lnSpc>
          <a:spcBef>
            <a:spcPts val="600"/>
          </a:spcBef>
          <a:spcAft>
            <a:spcPts val="600"/>
          </a:spcAft>
          <a:defRPr sz="1600"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46e5cf6-46bf-48b1-8aee-6a13bbbea3a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1C881F2A3EF99468695EBB3ACE05DA2" ma:contentTypeVersion="10" ma:contentTypeDescription="Een nieuw document maken." ma:contentTypeScope="" ma:versionID="94386f9630c5455a7b337745264ad68a">
  <xsd:schema xmlns:xsd="http://www.w3.org/2001/XMLSchema" xmlns:xs="http://www.w3.org/2001/XMLSchema" xmlns:p="http://schemas.microsoft.com/office/2006/metadata/properties" xmlns:ns2="346e5cf6-46bf-48b1-8aee-6a13bbbea3a7" targetNamespace="http://schemas.microsoft.com/office/2006/metadata/properties" ma:root="true" ma:fieldsID="e6c341d13ae949114e19df72e5942456" ns2:_="">
    <xsd:import namespace="346e5cf6-46bf-48b1-8aee-6a13bbbea3a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6e5cf6-46bf-48b1-8aee-6a13bbbea3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Afbeeldingtags" ma:readOnly="false" ma:fieldId="{5cf76f15-5ced-4ddc-b409-7134ff3c332f}" ma:taxonomyMulti="true" ma:sspId="c6f371a7-af1e-4863-b830-9db92276c56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28807F-9636-449D-8860-EF6C5824AB3D}">
  <ds:schemaRefs>
    <ds:schemaRef ds:uri="http://schemas.microsoft.com/sharepoint/v3/contenttype/forms"/>
  </ds:schemaRefs>
</ds:datastoreItem>
</file>

<file path=customXml/itemProps2.xml><?xml version="1.0" encoding="utf-8"?>
<ds:datastoreItem xmlns:ds="http://schemas.openxmlformats.org/officeDocument/2006/customXml" ds:itemID="{D62422EE-7B34-47BB-ACA3-3B27EEAB8B51}">
  <ds:schemaRefs>
    <ds:schemaRef ds:uri="http://schemas.microsoft.com/office/infopath/2007/PartnerControls"/>
    <ds:schemaRef ds:uri="http://schemas.microsoft.com/office/2006/documentManagement/types"/>
    <ds:schemaRef ds:uri="http://purl.org/dc/dcmitype/"/>
    <ds:schemaRef ds:uri="http://purl.org/dc/elements/1.1/"/>
    <ds:schemaRef ds:uri="http://schemas.microsoft.com/office/2006/metadata/properties"/>
    <ds:schemaRef ds:uri="http://www.w3.org/XML/1998/namespace"/>
    <ds:schemaRef ds:uri="http://schemas.openxmlformats.org/package/2006/metadata/core-properties"/>
    <ds:schemaRef ds:uri="edcd5719-4700-47e3-84d8-bc865f4c38e0"/>
    <ds:schemaRef ds:uri="e575b418-9913-4d05-b9c8-e5e4027472ce"/>
    <ds:schemaRef ds:uri="http://purl.org/dc/terms/"/>
    <ds:schemaRef ds:uri="5b3ea850-9fdb-4289-bb72-1d3207432b8a"/>
    <ds:schemaRef ds:uri="16dd222a-f0f4-4fe1-bb80-af02295fa1bc"/>
  </ds:schemaRefs>
</ds:datastoreItem>
</file>

<file path=customXml/itemProps3.xml><?xml version="1.0" encoding="utf-8"?>
<ds:datastoreItem xmlns:ds="http://schemas.openxmlformats.org/officeDocument/2006/customXml" ds:itemID="{2AD1B12B-C36D-469A-BB83-87DA09BD584C}"/>
</file>

<file path=docProps/app.xml><?xml version="1.0" encoding="utf-8"?>
<Properties xmlns="http://schemas.openxmlformats.org/officeDocument/2006/extended-properties" xmlns:vt="http://schemas.openxmlformats.org/officeDocument/2006/docPropsVTypes">
  <Template>Template Slidebuilder - SURF ZI</Template>
  <TotalTime>18592</TotalTime>
  <Words>1190</Words>
  <Application>Microsoft Office PowerPoint</Application>
  <PresentationFormat>Breedbeeld</PresentationFormat>
  <Paragraphs>165</Paragraphs>
  <Slides>3</Slides>
  <Notes>2</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3</vt:i4>
      </vt:variant>
    </vt:vector>
  </HeadingPairs>
  <TitlesOfParts>
    <vt:vector size="9" baseType="lpstr">
      <vt:lpstr>Aptos</vt:lpstr>
      <vt:lpstr>Arial</vt:lpstr>
      <vt:lpstr>Calibri</vt:lpstr>
      <vt:lpstr>Calibri Light</vt:lpstr>
      <vt:lpstr>Template Slidebuilder - SURF ZI</vt:lpstr>
      <vt:lpstr>Template Slidebuilder - SURF</vt:lpstr>
      <vt:lpstr>Risicomatrix tooling Verantwoord gebruik van tooling op de werkplek</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Floortje Jorna</dc:creator>
  <cp:lastModifiedBy>Helma de Boer</cp:lastModifiedBy>
  <cp:revision>15</cp:revision>
  <dcterms:created xsi:type="dcterms:W3CDTF">2025-02-24T09:07:26Z</dcterms:created>
  <dcterms:modified xsi:type="dcterms:W3CDTF">2025-09-10T09:53:07Z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6499642</vt:lpwstr>
  </property>
  <property fmtid="{D5CDD505-2E9C-101B-9397-08002B2CF9AE}" pid="3" name="NXPowerLiteSettings">
    <vt:lpwstr>C980073804F000</vt:lpwstr>
  </property>
  <property fmtid="{D5CDD505-2E9C-101B-9397-08002B2CF9AE}" pid="4" name="NXPowerLiteVersion">
    <vt:lpwstr>D8.0.4</vt:lpwstr>
  </property>
  <property fmtid="{D5CDD505-2E9C-101B-9397-08002B2CF9AE}" pid="5" name="ContentTypeId">
    <vt:lpwstr>0x010100B1C881F2A3EF99468695EBB3ACE05DA2</vt:lpwstr>
  </property>
  <property fmtid="{D5CDD505-2E9C-101B-9397-08002B2CF9AE}" pid="6" name="MediaServiceImageTags">
    <vt:lpwstr/>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y fmtid="{D5CDD505-2E9C-101B-9397-08002B2CF9AE}" pid="14" name="xd_Signature">
    <vt:bool>false</vt:bool>
  </property>
</Properties>
</file>